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00" r:id="rId5"/>
  </p:sldIdLst>
  <p:sldSz cx="7559675" cy="104394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67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25" autoAdjust="0"/>
  </p:normalViewPr>
  <p:slideViewPr>
    <p:cSldViewPr snapToGrid="0">
      <p:cViewPr>
        <p:scale>
          <a:sx n="100" d="100"/>
          <a:sy n="100" d="100"/>
        </p:scale>
        <p:origin x="1474" y="-2746"/>
      </p:cViewPr>
      <p:guideLst>
        <p:guide orient="horz" pos="2667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384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id="{2B440F78-2C9E-4C7F-818C-B40BB19D3A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0ED3FB98-80B9-4155-809A-82659D34A0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6E5B10C-70D4-4AE0-B4C5-711AF6B366A4}" type="datetime1">
              <a:rPr lang="pl-PL" smtClean="0"/>
              <a:t>04.04.2023</a:t>
            </a:fld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D8DEF847-3492-4888-9C23-1504238536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D9E48C54-2332-4748-9C65-6A27E550C1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7F75FB2-D12E-4669-8522-D3E2C7E6DC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9918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3AEE5-2AB2-4F3D-BA24-0CCEB3A2A346}" type="datetime1">
              <a:rPr lang="pl-PL" smtClean="0"/>
              <a:pPr/>
              <a:t>04.04.2023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1143000"/>
            <a:ext cx="2235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18E0B9-48E4-499D-93B2-B07D00395BAC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914043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311400" y="1143000"/>
            <a:ext cx="22352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9442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raz — symbol zastępczy 7">
            <a:extLst>
              <a:ext uri="{FF2B5EF4-FFF2-40B4-BE49-F238E27FC236}">
                <a16:creationId xmlns:a16="http://schemas.microsoft.com/office/drawing/2014/main" id="{AD3492AC-2023-4442-AF40-53B11C2EF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4433" y="695960"/>
            <a:ext cx="6990809" cy="9047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819" y="1534496"/>
            <a:ext cx="3175064" cy="3127235"/>
          </a:xfrm>
        </p:spPr>
        <p:txBody>
          <a:bodyPr rtlCol="0" anchor="b">
            <a:normAutofit/>
          </a:bodyPr>
          <a:lstStyle>
            <a:lvl1pPr algn="r">
              <a:defRPr sz="3348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1784" y="4726751"/>
            <a:ext cx="1964099" cy="985902"/>
          </a:xfrm>
        </p:spPr>
        <p:txBody>
          <a:bodyPr rtlCol="0">
            <a:normAutofit/>
          </a:bodyPr>
          <a:lstStyle>
            <a:lvl1pPr marL="0" indent="0" algn="l">
              <a:buNone/>
              <a:defRPr sz="1116"/>
            </a:lvl1pPr>
            <a:lvl2pPr marL="283475" indent="0" algn="ctr">
              <a:buNone/>
              <a:defRPr sz="1240"/>
            </a:lvl2pPr>
            <a:lvl3pPr marL="566951" indent="0" algn="ctr">
              <a:buNone/>
              <a:defRPr sz="1116"/>
            </a:lvl3pPr>
            <a:lvl4pPr marL="850426" indent="0" algn="ctr">
              <a:buNone/>
              <a:defRPr sz="992"/>
            </a:lvl4pPr>
            <a:lvl5pPr marL="1133902" indent="0" algn="ctr">
              <a:buNone/>
              <a:defRPr sz="992"/>
            </a:lvl5pPr>
            <a:lvl6pPr marL="1417377" indent="0" algn="ctr">
              <a:buNone/>
              <a:defRPr sz="992"/>
            </a:lvl6pPr>
            <a:lvl7pPr marL="1700853" indent="0" algn="ctr">
              <a:buNone/>
              <a:defRPr sz="992"/>
            </a:lvl7pPr>
            <a:lvl8pPr marL="1984328" indent="0" algn="ctr">
              <a:buNone/>
              <a:defRPr sz="992"/>
            </a:lvl8pPr>
            <a:lvl9pPr marL="2267803" indent="0" algn="ctr">
              <a:buNone/>
              <a:defRPr sz="992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74D64503-659B-472D-ABF8-01D077EB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FE209C12-0CED-4CD5-B463-885A793C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1A8F03DA-3AA9-44AC-8E2B-D53B8EBE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ówienie ryn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7" name="Obraz — symbol zastępczy 6">
            <a:extLst>
              <a:ext uri="{FF2B5EF4-FFF2-40B4-BE49-F238E27FC236}">
                <a16:creationId xmlns:a16="http://schemas.microsoft.com/office/drawing/2014/main" id="{C06C6CB5-A7CF-4AA0-8E61-3C46EFA04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45" y="6959600"/>
            <a:ext cx="7557785" cy="3479800"/>
          </a:xfrm>
          <a:solidFill>
            <a:schemeClr val="accent6"/>
          </a:solidFill>
        </p:spPr>
        <p:txBody>
          <a:bodyPr rtlCol="0" anchor="b"/>
          <a:lstStyle>
            <a:lvl1pPr marL="0" indent="0">
              <a:buNone/>
              <a:defRPr/>
            </a:lvl1pPr>
          </a:lstStyle>
          <a:p>
            <a:pPr rtl="0"/>
            <a:r>
              <a:rPr lang="pl-PL" noProof="0"/>
              <a:t>Kliknij, aby dodać obraz</a:t>
            </a:r>
          </a:p>
        </p:txBody>
      </p:sp>
      <p:sp>
        <p:nvSpPr>
          <p:cNvPr id="15" name="Tekst — symbol zastępczy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2194" y="2582284"/>
            <a:ext cx="1990572" cy="5552465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91440" tIns="457200" rtlCol="0">
            <a:noAutofit/>
          </a:bodyPr>
          <a:lstStyle>
            <a:lvl1pPr marL="0" indent="0" algn="ctr">
              <a:buNone/>
              <a:defRPr sz="1984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Podtytuł</a:t>
            </a:r>
          </a:p>
        </p:txBody>
      </p:sp>
      <p:sp>
        <p:nvSpPr>
          <p:cNvPr id="17" name="Tekst — symbol zastępczy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325" y="4187171"/>
            <a:ext cx="1700927" cy="3753622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868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16" name="Tekst — symbol zastępczy 15">
            <a:extLst>
              <a:ext uri="{FF2B5EF4-FFF2-40B4-BE49-F238E27FC236}">
                <a16:creationId xmlns:a16="http://schemas.microsoft.com/office/drawing/2014/main" id="{45F3F79F-C68B-4A8C-B9F0-4BF82DCC6D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800545" y="2582281"/>
            <a:ext cx="1990084" cy="5553761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457200" rtlCol="0">
            <a:noAutofit/>
          </a:bodyPr>
          <a:lstStyle>
            <a:lvl1pPr marL="0" indent="0" algn="ctr">
              <a:buNone/>
              <a:defRPr sz="1984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Podtytuł</a:t>
            </a:r>
          </a:p>
        </p:txBody>
      </p:sp>
      <p:sp>
        <p:nvSpPr>
          <p:cNvPr id="18" name="Tekst — symbol zastępczy 18">
            <a:extLst>
              <a:ext uri="{FF2B5EF4-FFF2-40B4-BE49-F238E27FC236}">
                <a16:creationId xmlns:a16="http://schemas.microsoft.com/office/drawing/2014/main" id="{7E2099CC-3C3F-4C3B-825F-C69EBE0F0D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954888" y="4187171"/>
            <a:ext cx="1700927" cy="3753622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868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20" name="Tekst — symbol zastępczy 15">
            <a:extLst>
              <a:ext uri="{FF2B5EF4-FFF2-40B4-BE49-F238E27FC236}">
                <a16:creationId xmlns:a16="http://schemas.microsoft.com/office/drawing/2014/main" id="{D904408A-D9CD-40EC-A60A-5AFD4501F7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52658" y="2582281"/>
            <a:ext cx="1990084" cy="5553761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457200" rtlCol="0">
            <a:noAutofit/>
          </a:bodyPr>
          <a:lstStyle>
            <a:lvl1pPr marL="0" indent="0" algn="ctr">
              <a:buNone/>
              <a:defRPr sz="1984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Podtytuł</a:t>
            </a:r>
          </a:p>
        </p:txBody>
      </p:sp>
      <p:sp>
        <p:nvSpPr>
          <p:cNvPr id="21" name="Tekst — symbol zastępczy 18">
            <a:extLst>
              <a:ext uri="{FF2B5EF4-FFF2-40B4-BE49-F238E27FC236}">
                <a16:creationId xmlns:a16="http://schemas.microsoft.com/office/drawing/2014/main" id="{F6FD60C1-21C4-4DFB-A5A9-717DE2A98B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94257" y="4187171"/>
            <a:ext cx="1700927" cy="3753622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868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07258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 rynko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 — symbol zastępczy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29416" y="3360237"/>
            <a:ext cx="838193" cy="16703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8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165361" indent="0">
              <a:buNone/>
              <a:defRPr/>
            </a:lvl2pPr>
            <a:lvl3pPr marL="336627" indent="0">
              <a:buNone/>
              <a:defRPr/>
            </a:lvl3pPr>
            <a:lvl4pPr marL="501988" indent="0">
              <a:buNone/>
              <a:defRPr/>
            </a:lvl4pPr>
            <a:lvl5pPr marL="667349" indent="0">
              <a:buNone/>
              <a:defRPr/>
            </a:lvl5pPr>
          </a:lstStyle>
          <a:p>
            <a:pPr lvl="0" rtl="0"/>
            <a:r>
              <a:rPr lang="pl-PL" noProof="0"/>
              <a:t>1</a:t>
            </a:r>
          </a:p>
        </p:txBody>
      </p:sp>
      <p:sp>
        <p:nvSpPr>
          <p:cNvPr id="22" name="Tekst — symbol zastępczy 3">
            <a:extLst>
              <a:ext uri="{FF2B5EF4-FFF2-40B4-BE49-F238E27FC236}">
                <a16:creationId xmlns:a16="http://schemas.microsoft.com/office/drawing/2014/main" id="{98516B14-EF29-444F-82DA-19F5011C7D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529416" y="5418510"/>
            <a:ext cx="839125" cy="16703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8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165361" indent="0">
              <a:buNone/>
              <a:defRPr/>
            </a:lvl2pPr>
            <a:lvl3pPr marL="336627" indent="0">
              <a:buNone/>
              <a:defRPr/>
            </a:lvl3pPr>
            <a:lvl4pPr marL="501988" indent="0">
              <a:buNone/>
              <a:defRPr/>
            </a:lvl4pPr>
            <a:lvl5pPr marL="667349" indent="0">
              <a:buNone/>
              <a:defRPr/>
            </a:lvl5pPr>
          </a:lstStyle>
          <a:p>
            <a:pPr lvl="0" rtl="0"/>
            <a:r>
              <a:rPr lang="pl-PL" noProof="0"/>
              <a:t>2</a:t>
            </a:r>
          </a:p>
        </p:txBody>
      </p:sp>
      <p:sp>
        <p:nvSpPr>
          <p:cNvPr id="23" name="Tekst — symbol zastępczy 3">
            <a:extLst>
              <a:ext uri="{FF2B5EF4-FFF2-40B4-BE49-F238E27FC236}">
                <a16:creationId xmlns:a16="http://schemas.microsoft.com/office/drawing/2014/main" id="{BFDD67D8-D69E-405B-825C-A9AF88C1A80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529415" y="7467651"/>
            <a:ext cx="839126" cy="16703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8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165361" indent="0">
              <a:buNone/>
              <a:defRPr/>
            </a:lvl2pPr>
            <a:lvl3pPr marL="336627" indent="0">
              <a:buNone/>
              <a:defRPr/>
            </a:lvl3pPr>
            <a:lvl4pPr marL="501988" indent="0">
              <a:buNone/>
              <a:defRPr/>
            </a:lvl4pPr>
            <a:lvl5pPr marL="667349" indent="0">
              <a:buNone/>
              <a:defRPr/>
            </a:lvl5pPr>
          </a:lstStyle>
          <a:p>
            <a:pPr lvl="0" rtl="0"/>
            <a:r>
              <a:rPr lang="pl-PL" noProof="0"/>
              <a:t>3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9" name="Obraz — symbol zastępczy 8">
            <a:extLst>
              <a:ext uri="{FF2B5EF4-FFF2-40B4-BE49-F238E27FC236}">
                <a16:creationId xmlns:a16="http://schemas.microsoft.com/office/drawing/2014/main" id="{E3354A33-C884-44F0-A320-DF2EBA500D10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50463" y="3353278"/>
            <a:ext cx="686041" cy="1684223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992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8" name="Obraz — symbol zastępczy 8">
            <a:extLst>
              <a:ext uri="{FF2B5EF4-FFF2-40B4-BE49-F238E27FC236}">
                <a16:creationId xmlns:a16="http://schemas.microsoft.com/office/drawing/2014/main" id="{7AF29B8F-D39A-4F3A-909A-9D298FB7224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850463" y="5411550"/>
            <a:ext cx="686041" cy="1684223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992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31" name="Obraz — symbol zastępczy 8">
            <a:extLst>
              <a:ext uri="{FF2B5EF4-FFF2-40B4-BE49-F238E27FC236}">
                <a16:creationId xmlns:a16="http://schemas.microsoft.com/office/drawing/2014/main" id="{83A1C8AA-5F7D-4C12-9724-97F4B72D8A7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850463" y="7460691"/>
            <a:ext cx="686041" cy="1684223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992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4" name="Tekst — symbol zastępczy 9">
            <a:extLst>
              <a:ext uri="{FF2B5EF4-FFF2-40B4-BE49-F238E27FC236}">
                <a16:creationId xmlns:a16="http://schemas.microsoft.com/office/drawing/2014/main" id="{19BE8230-B656-44E2-9319-E1464125040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64288" y="3360237"/>
            <a:ext cx="2267903" cy="167030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116" dirty="0">
                <a:solidFill>
                  <a:schemeClr val="tx1"/>
                </a:solidFill>
              </a:defRPr>
            </a:lvl1pPr>
          </a:lstStyle>
          <a:p>
            <a:pPr marL="165361" lvl="0" indent="-165361" algn="ctr" rtl="0"/>
            <a:r>
              <a:rPr lang="pl-PL" noProof="0"/>
              <a:t>Nagłówek sekcji</a:t>
            </a:r>
          </a:p>
        </p:txBody>
      </p:sp>
      <p:sp>
        <p:nvSpPr>
          <p:cNvPr id="24" name="Tekst — symbol zastępczy 9">
            <a:extLst>
              <a:ext uri="{FF2B5EF4-FFF2-40B4-BE49-F238E27FC236}">
                <a16:creationId xmlns:a16="http://schemas.microsoft.com/office/drawing/2014/main" id="{4ADD189D-5EFF-456A-9AEB-E8DB3452742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364288" y="5418510"/>
            <a:ext cx="2267903" cy="167030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116" dirty="0">
                <a:solidFill>
                  <a:schemeClr val="tx1"/>
                </a:solidFill>
              </a:defRPr>
            </a:lvl1pPr>
          </a:lstStyle>
          <a:p>
            <a:pPr marL="165361" lvl="0" indent="-165361" algn="ctr" rtl="0"/>
            <a:r>
              <a:rPr lang="pl-PL" noProof="0"/>
              <a:t>Nagłówek sekcji</a:t>
            </a:r>
          </a:p>
        </p:txBody>
      </p:sp>
      <p:sp>
        <p:nvSpPr>
          <p:cNvPr id="29" name="Tekst — symbol zastępczy 9">
            <a:extLst>
              <a:ext uri="{FF2B5EF4-FFF2-40B4-BE49-F238E27FC236}">
                <a16:creationId xmlns:a16="http://schemas.microsoft.com/office/drawing/2014/main" id="{53862BA6-E42C-4C58-871B-8705122D668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364288" y="7467651"/>
            <a:ext cx="2267903" cy="167030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116" dirty="0">
                <a:solidFill>
                  <a:schemeClr val="tx1"/>
                </a:solidFill>
              </a:defRPr>
            </a:lvl1pPr>
          </a:lstStyle>
          <a:p>
            <a:pPr marL="165361" lvl="0" indent="-165361" algn="ctr" rtl="0"/>
            <a:r>
              <a:rPr lang="pl-PL" noProof="0"/>
              <a:t>Nagłówek sekcji</a:t>
            </a:r>
          </a:p>
        </p:txBody>
      </p:sp>
      <p:sp>
        <p:nvSpPr>
          <p:cNvPr id="19" name="Zawartość — symbol zastępczy 3">
            <a:extLst>
              <a:ext uri="{FF2B5EF4-FFF2-40B4-BE49-F238E27FC236}">
                <a16:creationId xmlns:a16="http://schemas.microsoft.com/office/drawing/2014/main" id="{B1F9D630-F36F-43B5-B6A8-62245E084CA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32191" y="3360237"/>
            <a:ext cx="2267903" cy="1670304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116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pl-PL" noProof="0"/>
              <a:t>Opis sekcji</a:t>
            </a:r>
          </a:p>
        </p:txBody>
      </p:sp>
      <p:sp>
        <p:nvSpPr>
          <p:cNvPr id="27" name="Zawartość — symbol zastępczy 3">
            <a:extLst>
              <a:ext uri="{FF2B5EF4-FFF2-40B4-BE49-F238E27FC236}">
                <a16:creationId xmlns:a16="http://schemas.microsoft.com/office/drawing/2014/main" id="{C670C5D6-AD2E-415C-BAFE-A8239C15159E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4632191" y="5418510"/>
            <a:ext cx="2267903" cy="1670304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116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pl-PL" noProof="0"/>
              <a:t>Opis sekcji</a:t>
            </a:r>
          </a:p>
        </p:txBody>
      </p:sp>
      <p:sp>
        <p:nvSpPr>
          <p:cNvPr id="30" name="Zawartość — symbol zastępczy 3">
            <a:extLst>
              <a:ext uri="{FF2B5EF4-FFF2-40B4-BE49-F238E27FC236}">
                <a16:creationId xmlns:a16="http://schemas.microsoft.com/office/drawing/2014/main" id="{26DDBF97-B5FA-415C-9E0D-A4A556C40805}"/>
              </a:ext>
            </a:extLst>
          </p:cNvPr>
          <p:cNvSpPr>
            <a:spLocks noGrp="1"/>
          </p:cNvSpPr>
          <p:nvPr>
            <p:ph sz="half" idx="41" hasCustomPrompt="1"/>
          </p:nvPr>
        </p:nvSpPr>
        <p:spPr>
          <a:xfrm>
            <a:off x="4632191" y="7467651"/>
            <a:ext cx="2267903" cy="1670304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116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pl-PL" noProof="0"/>
              <a:t>Opis sekcji</a:t>
            </a:r>
          </a:p>
        </p:txBody>
      </p:sp>
      <p:sp>
        <p:nvSpPr>
          <p:cNvPr id="17" name="Data — symbol zastępczy 1">
            <a:extLst>
              <a:ext uri="{FF2B5EF4-FFF2-40B4-BE49-F238E27FC236}">
                <a16:creationId xmlns:a16="http://schemas.microsoft.com/office/drawing/2014/main" id="{8408DD66-4FD2-41B2-AD2E-24ADA0398198}"/>
              </a:ext>
            </a:extLst>
          </p:cNvPr>
          <p:cNvSpPr>
            <a:spLocks noGrp="1"/>
          </p:cNvSpPr>
          <p:nvPr>
            <p:ph type="dt" sz="half" idx="43"/>
          </p:nvPr>
        </p:nvSpPr>
        <p:spPr>
          <a:xfrm>
            <a:off x="519728" y="9675780"/>
            <a:ext cx="1700927" cy="555801"/>
          </a:xfrm>
        </p:spPr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21540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w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0" name="Tekst — symbol zastępczy 5">
            <a:extLst>
              <a:ext uri="{FF2B5EF4-FFF2-40B4-BE49-F238E27FC236}">
                <a16:creationId xmlns:a16="http://schemas.microsoft.com/office/drawing/2014/main" id="{6CD52AD9-4495-432B-B01C-26AAF0EAA8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915" y="3398982"/>
            <a:ext cx="1360742" cy="417576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744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pl-PL" noProof="0"/>
              <a:t>TYTUŁ ĆWIARTKI</a:t>
            </a:r>
          </a:p>
        </p:txBody>
      </p:sp>
      <p:sp>
        <p:nvSpPr>
          <p:cNvPr id="12" name="Tekst — symbol zastępczy 5">
            <a:extLst>
              <a:ext uri="{FF2B5EF4-FFF2-40B4-BE49-F238E27FC236}">
                <a16:creationId xmlns:a16="http://schemas.microsoft.com/office/drawing/2014/main" id="{AF9EB7E7-72B3-4FD3-B153-815A53CB1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9448" y="5319256"/>
            <a:ext cx="1360742" cy="417576"/>
          </a:xfrm>
        </p:spPr>
        <p:txBody>
          <a:bodyPr rtlCol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744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pl-PL" noProof="0"/>
              <a:t>TYTUŁ ĆWIARTKI</a:t>
            </a:r>
          </a:p>
        </p:txBody>
      </p:sp>
      <p:sp>
        <p:nvSpPr>
          <p:cNvPr id="13" name="Tekst — symbol zastępczy 5">
            <a:extLst>
              <a:ext uri="{FF2B5EF4-FFF2-40B4-BE49-F238E27FC236}">
                <a16:creationId xmlns:a16="http://schemas.microsoft.com/office/drawing/2014/main" id="{139AE34A-A4BE-43AA-9A69-9A18D5FC5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3139" y="5319256"/>
            <a:ext cx="1360742" cy="417576"/>
          </a:xfrm>
        </p:spPr>
        <p:txBody>
          <a:bodyPr rtlCol="0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744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pl-PL" noProof="0"/>
              <a:t>TYTUŁ ĆWIARTKI</a:t>
            </a:r>
          </a:p>
        </p:txBody>
      </p:sp>
      <p:sp>
        <p:nvSpPr>
          <p:cNvPr id="11" name="Tekst — symbol zastępczy 5">
            <a:extLst>
              <a:ext uri="{FF2B5EF4-FFF2-40B4-BE49-F238E27FC236}">
                <a16:creationId xmlns:a16="http://schemas.microsoft.com/office/drawing/2014/main" id="{23E8F54F-C5BD-4FE6-BB69-FEC69BC0F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95915" y="8049088"/>
            <a:ext cx="1360742" cy="417576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744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pl-PL" noProof="0"/>
              <a:t>TYTUŁ ĆWIARTKI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37F7357E-EB66-4B24-BD83-CDF02BFE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76153" y="3937897"/>
            <a:ext cx="6620493" cy="4014397"/>
            <a:chOff x="767923" y="2586939"/>
            <a:chExt cx="10677317" cy="2637195"/>
          </a:xfrm>
        </p:grpSpPr>
        <p:sp>
          <p:nvSpPr>
            <p:cNvPr id="26" name="Dowolny kształt: Kształt 25">
              <a:extLst>
                <a:ext uri="{FF2B5EF4-FFF2-40B4-BE49-F238E27FC236}">
                  <a16:creationId xmlns:a16="http://schemas.microsoft.com/office/drawing/2014/main" id="{E5CC96AF-1ECA-45C5-A903-6341850289F9}"/>
                </a:ext>
              </a:extLst>
            </p:cNvPr>
            <p:cNvSpPr/>
            <p:nvPr userDrawn="1"/>
          </p:nvSpPr>
          <p:spPr>
            <a:xfrm>
              <a:off x="6098501" y="2586991"/>
              <a:ext cx="46095" cy="1231565"/>
            </a:xfrm>
            <a:custGeom>
              <a:avLst/>
              <a:gdLst>
                <a:gd name="connsiteX0" fmla="*/ 375 w 46095"/>
                <a:gd name="connsiteY0" fmla="*/ 0 h 1231565"/>
                <a:gd name="connsiteX1" fmla="*/ 46095 w 46095"/>
                <a:gd name="connsiteY1" fmla="*/ 114776 h 1231565"/>
                <a:gd name="connsiteX2" fmla="*/ 46095 w 46095"/>
                <a:gd name="connsiteY2" fmla="*/ 1231565 h 1231565"/>
                <a:gd name="connsiteX3" fmla="*/ 0 w 46095"/>
                <a:gd name="connsiteY3" fmla="*/ 1231565 h 1231565"/>
                <a:gd name="connsiteX4" fmla="*/ 0 w 46095"/>
                <a:gd name="connsiteY4" fmla="*/ 942 h 1231565"/>
                <a:gd name="connsiteX5" fmla="*/ 375 w 46095"/>
                <a:gd name="connsiteY5" fmla="*/ 0 h 123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095" h="1231565">
                  <a:moveTo>
                    <a:pt x="375" y="0"/>
                  </a:moveTo>
                  <a:lnTo>
                    <a:pt x="46095" y="114776"/>
                  </a:lnTo>
                  <a:lnTo>
                    <a:pt x="46095" y="1231565"/>
                  </a:lnTo>
                  <a:lnTo>
                    <a:pt x="0" y="1231565"/>
                  </a:lnTo>
                  <a:lnTo>
                    <a:pt x="0" y="942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l-PL" sz="1116" noProof="0"/>
            </a:p>
          </p:txBody>
        </p:sp>
        <p:sp>
          <p:nvSpPr>
            <p:cNvPr id="25" name="Dowolny kształt: Kształt 24">
              <a:extLst>
                <a:ext uri="{FF2B5EF4-FFF2-40B4-BE49-F238E27FC236}">
                  <a16:creationId xmlns:a16="http://schemas.microsoft.com/office/drawing/2014/main" id="{07574821-21A4-483A-9824-B9CB9EC4B770}"/>
                </a:ext>
              </a:extLst>
            </p:cNvPr>
            <p:cNvSpPr/>
            <p:nvPr userDrawn="1"/>
          </p:nvSpPr>
          <p:spPr>
            <a:xfrm>
              <a:off x="6053156" y="3818555"/>
              <a:ext cx="45345" cy="97190"/>
            </a:xfrm>
            <a:custGeom>
              <a:avLst/>
              <a:gdLst>
                <a:gd name="connsiteX0" fmla="*/ 0 w 45345"/>
                <a:gd name="connsiteY0" fmla="*/ 0 h 97190"/>
                <a:gd name="connsiteX1" fmla="*/ 45345 w 45345"/>
                <a:gd name="connsiteY1" fmla="*/ 0 h 97190"/>
                <a:gd name="connsiteX2" fmla="*/ 45345 w 45345"/>
                <a:gd name="connsiteY2" fmla="*/ 97190 h 97190"/>
                <a:gd name="connsiteX3" fmla="*/ 0 w 45345"/>
                <a:gd name="connsiteY3" fmla="*/ 97190 h 97190"/>
                <a:gd name="connsiteX4" fmla="*/ 0 w 45345"/>
                <a:gd name="connsiteY4" fmla="*/ 0 h 9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45" h="97190">
                  <a:moveTo>
                    <a:pt x="0" y="0"/>
                  </a:moveTo>
                  <a:lnTo>
                    <a:pt x="45345" y="0"/>
                  </a:lnTo>
                  <a:lnTo>
                    <a:pt x="45345" y="97190"/>
                  </a:lnTo>
                  <a:lnTo>
                    <a:pt x="0" y="97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l-PL" sz="1116" noProof="0"/>
            </a:p>
          </p:txBody>
        </p:sp>
        <p:sp>
          <p:nvSpPr>
            <p:cNvPr id="22" name="Dowolny kształt: Kształt 21">
              <a:extLst>
                <a:ext uri="{FF2B5EF4-FFF2-40B4-BE49-F238E27FC236}">
                  <a16:creationId xmlns:a16="http://schemas.microsoft.com/office/drawing/2014/main" id="{F8C191E1-94CD-4DEF-9125-7E667370926A}"/>
                </a:ext>
              </a:extLst>
            </p:cNvPr>
            <p:cNvSpPr/>
            <p:nvPr userDrawn="1"/>
          </p:nvSpPr>
          <p:spPr>
            <a:xfrm>
              <a:off x="6098500" y="2586939"/>
              <a:ext cx="111238" cy="1231616"/>
            </a:xfrm>
            <a:custGeom>
              <a:avLst/>
              <a:gdLst>
                <a:gd name="connsiteX0" fmla="*/ 0 w 111238"/>
                <a:gd name="connsiteY0" fmla="*/ 0 h 1231616"/>
                <a:gd name="connsiteX1" fmla="*/ 111238 w 111238"/>
                <a:gd name="connsiteY1" fmla="*/ 0 h 1231616"/>
                <a:gd name="connsiteX2" fmla="*/ 111238 w 111238"/>
                <a:gd name="connsiteY2" fmla="*/ 1231616 h 1231616"/>
                <a:gd name="connsiteX3" fmla="*/ 46095 w 111238"/>
                <a:gd name="connsiteY3" fmla="*/ 1231616 h 1231616"/>
                <a:gd name="connsiteX4" fmla="*/ 46095 w 111238"/>
                <a:gd name="connsiteY4" fmla="*/ 114827 h 1231616"/>
                <a:gd name="connsiteX5" fmla="*/ 375 w 111238"/>
                <a:gd name="connsiteY5" fmla="*/ 51 h 1231616"/>
                <a:gd name="connsiteX6" fmla="*/ 0 w 111238"/>
                <a:gd name="connsiteY6" fmla="*/ 993 h 1231616"/>
                <a:gd name="connsiteX7" fmla="*/ 0 w 111238"/>
                <a:gd name="connsiteY7" fmla="*/ 0 h 123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238" h="1231616">
                  <a:moveTo>
                    <a:pt x="0" y="0"/>
                  </a:moveTo>
                  <a:lnTo>
                    <a:pt x="111238" y="0"/>
                  </a:lnTo>
                  <a:lnTo>
                    <a:pt x="111238" y="1231616"/>
                  </a:lnTo>
                  <a:lnTo>
                    <a:pt x="46095" y="1231616"/>
                  </a:lnTo>
                  <a:lnTo>
                    <a:pt x="46095" y="114827"/>
                  </a:lnTo>
                  <a:lnTo>
                    <a:pt x="375" y="51"/>
                  </a:lnTo>
                  <a:lnTo>
                    <a:pt x="0" y="9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l-PL" sz="1116" noProof="0"/>
            </a:p>
          </p:txBody>
        </p:sp>
        <p:sp>
          <p:nvSpPr>
            <p:cNvPr id="21" name="Prostokąt 20">
              <a:extLst>
                <a:ext uri="{FF2B5EF4-FFF2-40B4-BE49-F238E27FC236}">
                  <a16:creationId xmlns:a16="http://schemas.microsoft.com/office/drawing/2014/main" id="{7E6DEF02-ADC5-487F-AA38-28AE410EBEB1}"/>
                </a:ext>
              </a:extLst>
            </p:cNvPr>
            <p:cNvSpPr/>
            <p:nvPr userDrawn="1"/>
          </p:nvSpPr>
          <p:spPr>
            <a:xfrm>
              <a:off x="6053156" y="2587933"/>
              <a:ext cx="36576" cy="126204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l-PL" sz="1116" noProof="0"/>
            </a:p>
          </p:txBody>
        </p:sp>
        <p:sp>
          <p:nvSpPr>
            <p:cNvPr id="20" name="Prostokąt 19">
              <a:extLst>
                <a:ext uri="{FF2B5EF4-FFF2-40B4-BE49-F238E27FC236}">
                  <a16:creationId xmlns:a16="http://schemas.microsoft.com/office/drawing/2014/main" id="{7F5BD053-8127-4207-8BB6-88934D1FE4A5}"/>
                </a:ext>
              </a:extLst>
            </p:cNvPr>
            <p:cNvSpPr/>
            <p:nvPr userDrawn="1"/>
          </p:nvSpPr>
          <p:spPr>
            <a:xfrm>
              <a:off x="767923" y="3818556"/>
              <a:ext cx="5349240" cy="36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l-PL" sz="1116" noProof="0"/>
            </a:p>
          </p:txBody>
        </p:sp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06CFD50B-0B31-48EB-8D44-673C8CEC29B7}"/>
                </a:ext>
              </a:extLst>
            </p:cNvPr>
            <p:cNvSpPr/>
            <p:nvPr userDrawn="1"/>
          </p:nvSpPr>
          <p:spPr>
            <a:xfrm>
              <a:off x="6117163" y="3818554"/>
              <a:ext cx="5328077" cy="36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l-PL" sz="1116" noProof="0"/>
            </a:p>
          </p:txBody>
        </p:sp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3C715010-62CF-4E58-992F-47427FCB0C02}"/>
                </a:ext>
              </a:extLst>
            </p:cNvPr>
            <p:cNvSpPr/>
            <p:nvPr userDrawn="1"/>
          </p:nvSpPr>
          <p:spPr>
            <a:xfrm>
              <a:off x="6053155" y="3852534"/>
              <a:ext cx="36576" cy="1371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l-PL" sz="1116" noProof="0"/>
            </a:p>
          </p:txBody>
        </p:sp>
      </p:grpSp>
      <p:sp>
        <p:nvSpPr>
          <p:cNvPr id="27" name="Data — symbol zastępczy 1">
            <a:extLst>
              <a:ext uri="{FF2B5EF4-FFF2-40B4-BE49-F238E27FC236}">
                <a16:creationId xmlns:a16="http://schemas.microsoft.com/office/drawing/2014/main" id="{17311117-A0EF-438B-BF68-75DF09D8504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519728" y="9675780"/>
            <a:ext cx="1700927" cy="555801"/>
          </a:xfrm>
        </p:spPr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27803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a rozwoj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728" y="555801"/>
            <a:ext cx="6520220" cy="1613440"/>
          </a:xfrm>
        </p:spPr>
        <p:txBody>
          <a:bodyPr bIns="91440" rtlCol="0" anchor="b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3" name="Tekst — symbol zastępczy 2">
            <a:extLst>
              <a:ext uri="{FF2B5EF4-FFF2-40B4-BE49-F238E27FC236}">
                <a16:creationId xmlns:a16="http://schemas.microsoft.com/office/drawing/2014/main" id="{8FDD847D-284F-43B9-91A9-0A2AE4977E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5791" y="2171488"/>
            <a:ext cx="6520220" cy="695960"/>
          </a:xfrm>
        </p:spPr>
        <p:txBody>
          <a:bodyPr rtlCol="0">
            <a:normAutofit/>
          </a:bodyPr>
          <a:lstStyle>
            <a:lvl1pPr marL="0" indent="0" algn="ctr">
              <a:buNone/>
              <a:defRPr sz="124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83475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6951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426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3902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737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0853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432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7803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5" name="Tekst — symbol zastępczy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0371" y="3742018"/>
            <a:ext cx="1984415" cy="1113536"/>
          </a:xfrm>
          <a:solidFill>
            <a:schemeClr val="accent2"/>
          </a:solidFill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124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17" name="Tekst — symbol zastępczy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325" y="4857803"/>
            <a:ext cx="1984415" cy="3753622"/>
          </a:xfrm>
          <a:noFill/>
          <a:ln>
            <a:solidFill>
              <a:schemeClr val="accent2"/>
            </a:solidFill>
          </a:ln>
        </p:spPr>
        <p:txBody>
          <a:bodyPr lIns="182880" tIns="91440" rIns="182880" rtlCol="0" anchor="t" anchorCtr="1">
            <a:normAutofit/>
          </a:bodyPr>
          <a:lstStyle>
            <a:lvl1pPr marL="0" indent="0" algn="ctr">
              <a:lnSpc>
                <a:spcPts val="1488"/>
              </a:lnSpc>
              <a:spcBef>
                <a:spcPts val="0"/>
              </a:spcBef>
              <a:buFont typeface="Arial" panose="020B0604020202020204" pitchFamily="34" charset="0"/>
              <a:buNone/>
              <a:defRPr sz="868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16" name="Tekst — symbol zastępczy 15">
            <a:extLst>
              <a:ext uri="{FF2B5EF4-FFF2-40B4-BE49-F238E27FC236}">
                <a16:creationId xmlns:a16="http://schemas.microsoft.com/office/drawing/2014/main" id="{45F3F79F-C68B-4A8C-B9F0-4BF82DCC6D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867911" y="3742018"/>
            <a:ext cx="1984415" cy="1113536"/>
          </a:xfrm>
          <a:solidFill>
            <a:schemeClr val="accent2"/>
          </a:solidFill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124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18" name="Tekst — symbol zastępczy 18">
            <a:extLst>
              <a:ext uri="{FF2B5EF4-FFF2-40B4-BE49-F238E27FC236}">
                <a16:creationId xmlns:a16="http://schemas.microsoft.com/office/drawing/2014/main" id="{7E2099CC-3C3F-4C3B-825F-C69EBE0F0D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68897" y="4857803"/>
            <a:ext cx="1984415" cy="3753622"/>
          </a:xfrm>
          <a:noFill/>
          <a:ln>
            <a:solidFill>
              <a:schemeClr val="accent2"/>
            </a:solidFill>
          </a:ln>
        </p:spPr>
        <p:txBody>
          <a:bodyPr lIns="182880" tIns="182880" rIns="182880" rtlCol="0" anchor="t" anchorCtr="1">
            <a:normAutofit/>
          </a:bodyPr>
          <a:lstStyle>
            <a:lvl1pPr marL="0" indent="0" algn="ctr">
              <a:lnSpc>
                <a:spcPts val="1488"/>
              </a:lnSpc>
              <a:spcBef>
                <a:spcPts val="0"/>
              </a:spcBef>
              <a:buFont typeface="Arial" panose="020B0604020202020204" pitchFamily="34" charset="0"/>
              <a:buNone/>
              <a:defRPr sz="868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20" name="Tekst — symbol zastępczy 15">
            <a:extLst>
              <a:ext uri="{FF2B5EF4-FFF2-40B4-BE49-F238E27FC236}">
                <a16:creationId xmlns:a16="http://schemas.microsoft.com/office/drawing/2014/main" id="{D904408A-D9CD-40EC-A60A-5AFD4501F7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55451" y="3742018"/>
            <a:ext cx="1984415" cy="1113536"/>
          </a:xfrm>
          <a:solidFill>
            <a:schemeClr val="accent2"/>
          </a:solidFill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124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21" name="Tekst — symbol zastępczy 18">
            <a:extLst>
              <a:ext uri="{FF2B5EF4-FFF2-40B4-BE49-F238E27FC236}">
                <a16:creationId xmlns:a16="http://schemas.microsoft.com/office/drawing/2014/main" id="{F6FD60C1-21C4-4DFB-A5A9-717DE2A98B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57422" y="4857803"/>
            <a:ext cx="1984415" cy="3753622"/>
          </a:xfrm>
          <a:noFill/>
          <a:ln>
            <a:solidFill>
              <a:schemeClr val="accent2"/>
            </a:solidFill>
          </a:ln>
        </p:spPr>
        <p:txBody>
          <a:bodyPr lIns="182880" tIns="182880" rIns="182880" rtlCol="0" anchor="t" anchorCtr="1">
            <a:normAutofit/>
          </a:bodyPr>
          <a:lstStyle>
            <a:lvl1pPr marL="0" indent="0" algn="ctr">
              <a:lnSpc>
                <a:spcPts val="1488"/>
              </a:lnSpc>
              <a:spcBef>
                <a:spcPts val="0"/>
              </a:spcBef>
              <a:buFont typeface="Arial" panose="020B0604020202020204" pitchFamily="34" charset="0"/>
              <a:buNone/>
              <a:defRPr sz="868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915863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wykre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712" y="555804"/>
            <a:ext cx="6520220" cy="2017801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0" name="Tekst — symbol zastępczy 2">
            <a:extLst>
              <a:ext uri="{FF2B5EF4-FFF2-40B4-BE49-F238E27FC236}">
                <a16:creationId xmlns:a16="http://schemas.microsoft.com/office/drawing/2014/main" id="{0DD8E1C1-2F29-4EF8-B7B9-75E2DC5049C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15791" y="2171488"/>
            <a:ext cx="6520220" cy="695960"/>
          </a:xfrm>
        </p:spPr>
        <p:txBody>
          <a:bodyPr rtlCol="0">
            <a:normAutofit/>
          </a:bodyPr>
          <a:lstStyle>
            <a:lvl1pPr marL="0" indent="0" algn="ctr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1pPr>
            <a:lvl2pPr marL="283475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6951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426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3902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737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0853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432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7803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8029" y="3153570"/>
            <a:ext cx="3118366" cy="69596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1240" b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defRPr>
            </a:lvl1pPr>
            <a:lvl2pPr marL="283475" indent="0">
              <a:buNone/>
              <a:defRPr sz="1240" b="1"/>
            </a:lvl2pPr>
            <a:lvl3pPr marL="566951" indent="0">
              <a:buNone/>
              <a:defRPr sz="1116" b="1"/>
            </a:lvl3pPr>
            <a:lvl4pPr marL="850426" indent="0">
              <a:buNone/>
              <a:defRPr sz="992" b="1"/>
            </a:lvl4pPr>
            <a:lvl5pPr marL="1133902" indent="0">
              <a:buNone/>
              <a:defRPr sz="992" b="1"/>
            </a:lvl5pPr>
            <a:lvl6pPr marL="1417377" indent="0">
              <a:buNone/>
              <a:defRPr sz="992" b="1"/>
            </a:lvl6pPr>
            <a:lvl7pPr marL="1700853" indent="0">
              <a:buNone/>
              <a:defRPr sz="992" b="1"/>
            </a:lvl7pPr>
            <a:lvl8pPr marL="1984328" indent="0">
              <a:buNone/>
              <a:defRPr sz="992" b="1"/>
            </a:lvl8pPr>
            <a:lvl9pPr marL="2267803" indent="0">
              <a:buNone/>
              <a:defRPr sz="992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8029" y="4021034"/>
            <a:ext cx="3118366" cy="5289296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010171" y="3153570"/>
            <a:ext cx="3118366" cy="69596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1240" b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defRPr>
            </a:lvl1pPr>
            <a:lvl2pPr marL="283475" indent="0">
              <a:buNone/>
              <a:defRPr sz="1240" b="1"/>
            </a:lvl2pPr>
            <a:lvl3pPr marL="566951" indent="0">
              <a:buNone/>
              <a:defRPr sz="1116" b="1"/>
            </a:lvl3pPr>
            <a:lvl4pPr marL="850426" indent="0">
              <a:buNone/>
              <a:defRPr sz="992" b="1"/>
            </a:lvl4pPr>
            <a:lvl5pPr marL="1133902" indent="0">
              <a:buNone/>
              <a:defRPr sz="992" b="1"/>
            </a:lvl5pPr>
            <a:lvl6pPr marL="1417377" indent="0">
              <a:buNone/>
              <a:defRPr sz="992" b="1"/>
            </a:lvl6pPr>
            <a:lvl7pPr marL="1700853" indent="0">
              <a:buNone/>
              <a:defRPr sz="992" b="1"/>
            </a:lvl7pPr>
            <a:lvl8pPr marL="1984328" indent="0">
              <a:buNone/>
              <a:defRPr sz="992" b="1"/>
            </a:lvl8pPr>
            <a:lvl9pPr marL="2267803" indent="0">
              <a:buNone/>
              <a:defRPr sz="992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6" name="Zawartość — symbol zastępczy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010171" y="4021034"/>
            <a:ext cx="3118366" cy="5289296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692630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ś cza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64" name="Tekst — symbol zastępczy 3">
            <a:extLst>
              <a:ext uri="{FF2B5EF4-FFF2-40B4-BE49-F238E27FC236}">
                <a16:creationId xmlns:a16="http://schemas.microsoft.com/office/drawing/2014/main" id="{A8B6EDEE-DE90-436D-BFA9-9709BE86FD0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400430" y="3507641"/>
            <a:ext cx="963859" cy="855451"/>
          </a:xfrm>
          <a:solidFill>
            <a:schemeClr val="accent3"/>
          </a:solidFill>
          <a:ln>
            <a:noFill/>
          </a:ln>
        </p:spPr>
        <p:txBody>
          <a:bodyPr tIns="36000" rtlCol="0" anchor="ctr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2232"/>
              </a:spcBef>
              <a:buNone/>
              <a:defRPr sz="682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Tytuł elementu</a:t>
            </a:r>
          </a:p>
        </p:txBody>
      </p:sp>
      <p:sp>
        <p:nvSpPr>
          <p:cNvPr id="38" name="Tekst — symbol zastępczy 10">
            <a:extLst>
              <a:ext uri="{FF2B5EF4-FFF2-40B4-BE49-F238E27FC236}">
                <a16:creationId xmlns:a16="http://schemas.microsoft.com/office/drawing/2014/main" id="{5FBFE975-0A80-48E8-AA52-A4674F3B96A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66975" y="5106617"/>
            <a:ext cx="453581" cy="695960"/>
          </a:xfrm>
        </p:spPr>
        <p:txBody>
          <a:bodyPr rtlCol="0" anchor="ctr"/>
          <a:lstStyle>
            <a:lvl1pPr marL="0" indent="0" algn="ctr">
              <a:buNone/>
              <a:defRPr sz="868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Rok</a:t>
            </a:r>
          </a:p>
        </p:txBody>
      </p:sp>
      <p:sp>
        <p:nvSpPr>
          <p:cNvPr id="39" name="Tekst — symbol zastępczy 10">
            <a:extLst>
              <a:ext uri="{FF2B5EF4-FFF2-40B4-BE49-F238E27FC236}">
                <a16:creationId xmlns:a16="http://schemas.microsoft.com/office/drawing/2014/main" id="{8BD9D56F-24FE-4F7D-8E40-A0D0AC7197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18998" y="5331054"/>
            <a:ext cx="396883" cy="307148"/>
          </a:xfrm>
        </p:spPr>
        <p:txBody>
          <a:bodyPr rtlCol="0">
            <a:noAutofit/>
          </a:bodyPr>
          <a:lstStyle>
            <a:lvl1pPr marL="0" indent="0" algn="ctr">
              <a:buNone/>
              <a:defRPr sz="62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40" name="Tekst — symbol zastępczy 10">
            <a:extLst>
              <a:ext uri="{FF2B5EF4-FFF2-40B4-BE49-F238E27FC236}">
                <a16:creationId xmlns:a16="http://schemas.microsoft.com/office/drawing/2014/main" id="{D46B7BD9-7D98-4035-8A5E-463BD7C3BF1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707549" y="5331054"/>
            <a:ext cx="396883" cy="307148"/>
          </a:xfrm>
        </p:spPr>
        <p:txBody>
          <a:bodyPr rtlCol="0">
            <a:noAutofit/>
          </a:bodyPr>
          <a:lstStyle>
            <a:lvl1pPr marL="0" indent="0" algn="ctr">
              <a:buNone/>
              <a:defRPr sz="62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41" name="Tekst — symbol zastępczy 10">
            <a:extLst>
              <a:ext uri="{FF2B5EF4-FFF2-40B4-BE49-F238E27FC236}">
                <a16:creationId xmlns:a16="http://schemas.microsoft.com/office/drawing/2014/main" id="{8AA70B58-94EB-4879-8CBB-F170B13437D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196100" y="5331054"/>
            <a:ext cx="396883" cy="307148"/>
          </a:xfrm>
        </p:spPr>
        <p:txBody>
          <a:bodyPr rtlCol="0">
            <a:noAutofit/>
          </a:bodyPr>
          <a:lstStyle>
            <a:lvl1pPr marL="0" indent="0" algn="ctr">
              <a:buNone/>
              <a:defRPr sz="62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42" name="Tekst — symbol zastępczy 10">
            <a:extLst>
              <a:ext uri="{FF2B5EF4-FFF2-40B4-BE49-F238E27FC236}">
                <a16:creationId xmlns:a16="http://schemas.microsoft.com/office/drawing/2014/main" id="{7309DED8-0AF6-493B-A2EC-E3C6524C403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84652" y="5331054"/>
            <a:ext cx="396883" cy="307148"/>
          </a:xfrm>
        </p:spPr>
        <p:txBody>
          <a:bodyPr rtlCol="0">
            <a:noAutofit/>
          </a:bodyPr>
          <a:lstStyle>
            <a:lvl1pPr marL="0" indent="0" algn="ctr">
              <a:buNone/>
              <a:defRPr sz="62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44" name="Tekst — symbol zastępczy 10">
            <a:extLst>
              <a:ext uri="{FF2B5EF4-FFF2-40B4-BE49-F238E27FC236}">
                <a16:creationId xmlns:a16="http://schemas.microsoft.com/office/drawing/2014/main" id="{634511C9-82EE-4918-850A-C11AB497D8C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173203" y="5331054"/>
            <a:ext cx="396883" cy="307148"/>
          </a:xfrm>
        </p:spPr>
        <p:txBody>
          <a:bodyPr rtlCol="0">
            <a:noAutofit/>
          </a:bodyPr>
          <a:lstStyle>
            <a:lvl1pPr marL="0" indent="0" algn="ctr">
              <a:buNone/>
              <a:defRPr sz="62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45" name="Tekst — symbol zastępczy 10">
            <a:extLst>
              <a:ext uri="{FF2B5EF4-FFF2-40B4-BE49-F238E27FC236}">
                <a16:creationId xmlns:a16="http://schemas.microsoft.com/office/drawing/2014/main" id="{9DFB519F-3772-4743-A8B2-EE749BE7907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61755" y="5331054"/>
            <a:ext cx="396883" cy="307148"/>
          </a:xfrm>
        </p:spPr>
        <p:txBody>
          <a:bodyPr rtlCol="0">
            <a:noAutofit/>
          </a:bodyPr>
          <a:lstStyle>
            <a:lvl1pPr marL="0" indent="0" algn="ctr">
              <a:buNone/>
              <a:defRPr sz="62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46" name="Tekst — symbol zastępczy 10">
            <a:extLst>
              <a:ext uri="{FF2B5EF4-FFF2-40B4-BE49-F238E27FC236}">
                <a16:creationId xmlns:a16="http://schemas.microsoft.com/office/drawing/2014/main" id="{FF1ED3A9-45CD-4A8C-94E6-BFD948CC06A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150306" y="5331054"/>
            <a:ext cx="396883" cy="307148"/>
          </a:xfrm>
        </p:spPr>
        <p:txBody>
          <a:bodyPr rtlCol="0">
            <a:noAutofit/>
          </a:bodyPr>
          <a:lstStyle>
            <a:lvl1pPr marL="0" indent="0" algn="ctr">
              <a:buNone/>
              <a:defRPr sz="62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48" name="Tekst — symbol zastępczy 10">
            <a:extLst>
              <a:ext uri="{FF2B5EF4-FFF2-40B4-BE49-F238E27FC236}">
                <a16:creationId xmlns:a16="http://schemas.microsoft.com/office/drawing/2014/main" id="{DF614219-217C-4657-8BF6-1BDE7D2907C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638858" y="5331054"/>
            <a:ext cx="396883" cy="307148"/>
          </a:xfrm>
        </p:spPr>
        <p:txBody>
          <a:bodyPr rtlCol="0">
            <a:noAutofit/>
          </a:bodyPr>
          <a:lstStyle>
            <a:lvl1pPr marL="0" indent="0" algn="ctr">
              <a:buNone/>
              <a:defRPr sz="62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49" name="Tekst — symbol zastępczy 10">
            <a:extLst>
              <a:ext uri="{FF2B5EF4-FFF2-40B4-BE49-F238E27FC236}">
                <a16:creationId xmlns:a16="http://schemas.microsoft.com/office/drawing/2014/main" id="{CF5EB19D-BC9E-40FA-BC6F-DA9B98DA7DC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127409" y="5331054"/>
            <a:ext cx="396883" cy="307148"/>
          </a:xfrm>
        </p:spPr>
        <p:txBody>
          <a:bodyPr rtlCol="0">
            <a:noAutofit/>
          </a:bodyPr>
          <a:lstStyle>
            <a:lvl1pPr marL="0" indent="0" algn="ctr">
              <a:buNone/>
              <a:defRPr sz="62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47" name="Tekst — symbol zastępczy 10">
            <a:extLst>
              <a:ext uri="{FF2B5EF4-FFF2-40B4-BE49-F238E27FC236}">
                <a16:creationId xmlns:a16="http://schemas.microsoft.com/office/drawing/2014/main" id="{1E8B9B06-EF32-482E-A7E7-C1BAFE1A45D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615961" y="5331054"/>
            <a:ext cx="396883" cy="307148"/>
          </a:xfrm>
        </p:spPr>
        <p:txBody>
          <a:bodyPr rtlCol="0">
            <a:noAutofit/>
          </a:bodyPr>
          <a:lstStyle>
            <a:lvl1pPr marL="0" indent="0" algn="ctr">
              <a:buNone/>
              <a:defRPr sz="62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50" name="Tekst — symbol zastępczy 10">
            <a:extLst>
              <a:ext uri="{FF2B5EF4-FFF2-40B4-BE49-F238E27FC236}">
                <a16:creationId xmlns:a16="http://schemas.microsoft.com/office/drawing/2014/main" id="{B243085E-635F-44B9-A90B-BCE5763AD3E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104512" y="5331054"/>
            <a:ext cx="396883" cy="307148"/>
          </a:xfrm>
        </p:spPr>
        <p:txBody>
          <a:bodyPr rtlCol="0">
            <a:noAutofit/>
          </a:bodyPr>
          <a:lstStyle>
            <a:lvl1pPr marL="0" indent="0" algn="ctr">
              <a:buNone/>
              <a:defRPr sz="62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51" name="Tekst — symbol zastępczy 10">
            <a:extLst>
              <a:ext uri="{FF2B5EF4-FFF2-40B4-BE49-F238E27FC236}">
                <a16:creationId xmlns:a16="http://schemas.microsoft.com/office/drawing/2014/main" id="{5E2D6E88-5F8C-4406-9211-D4A50B968BA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593067" y="5331054"/>
            <a:ext cx="396883" cy="307148"/>
          </a:xfrm>
        </p:spPr>
        <p:txBody>
          <a:bodyPr rtlCol="0">
            <a:noAutofit/>
          </a:bodyPr>
          <a:lstStyle>
            <a:lvl1pPr marL="0" indent="0" algn="ctr">
              <a:buNone/>
              <a:defRPr sz="62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43" name="Tekst — symbol zastępczy 10">
            <a:extLst>
              <a:ext uri="{FF2B5EF4-FFF2-40B4-BE49-F238E27FC236}">
                <a16:creationId xmlns:a16="http://schemas.microsoft.com/office/drawing/2014/main" id="{CC994534-ACB6-4B33-A7F8-59ED88636D9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66975" y="6534090"/>
            <a:ext cx="453581" cy="695960"/>
          </a:xfrm>
        </p:spPr>
        <p:txBody>
          <a:bodyPr rtlCol="0" anchor="ctr"/>
          <a:lstStyle>
            <a:lvl1pPr marL="0" indent="0" algn="ctr">
              <a:buNone/>
              <a:defRPr sz="868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Rok</a:t>
            </a:r>
          </a:p>
        </p:txBody>
      </p:sp>
      <p:sp>
        <p:nvSpPr>
          <p:cNvPr id="52" name="Tekst — symbol zastępczy 10">
            <a:extLst>
              <a:ext uri="{FF2B5EF4-FFF2-40B4-BE49-F238E27FC236}">
                <a16:creationId xmlns:a16="http://schemas.microsoft.com/office/drawing/2014/main" id="{BFBFB5AF-B984-48A4-A2D5-B0F9A7168B9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221450" y="6736893"/>
            <a:ext cx="396883" cy="307148"/>
          </a:xfrm>
        </p:spPr>
        <p:txBody>
          <a:bodyPr rtlCol="0">
            <a:noAutofit/>
          </a:bodyPr>
          <a:lstStyle>
            <a:lvl1pPr marL="0" indent="0" algn="ctr">
              <a:buNone/>
              <a:defRPr sz="62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53" name="Tekst — symbol zastępczy 10">
            <a:extLst>
              <a:ext uri="{FF2B5EF4-FFF2-40B4-BE49-F238E27FC236}">
                <a16:creationId xmlns:a16="http://schemas.microsoft.com/office/drawing/2014/main" id="{5920D2EA-A217-4744-834D-D00BD41BD38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709857" y="6736893"/>
            <a:ext cx="396883" cy="307148"/>
          </a:xfrm>
        </p:spPr>
        <p:txBody>
          <a:bodyPr rtlCol="0">
            <a:noAutofit/>
          </a:bodyPr>
          <a:lstStyle>
            <a:lvl1pPr marL="0" indent="0" algn="ctr">
              <a:buNone/>
              <a:defRPr sz="62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54" name="Tekst — symbol zastępczy 10">
            <a:extLst>
              <a:ext uri="{FF2B5EF4-FFF2-40B4-BE49-F238E27FC236}">
                <a16:creationId xmlns:a16="http://schemas.microsoft.com/office/drawing/2014/main" id="{FD2FC71C-590D-4C50-9D20-D98F73D8442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198264" y="6736893"/>
            <a:ext cx="396883" cy="307148"/>
          </a:xfrm>
        </p:spPr>
        <p:txBody>
          <a:bodyPr rtlCol="0">
            <a:noAutofit/>
          </a:bodyPr>
          <a:lstStyle>
            <a:lvl1pPr marL="0" indent="0" algn="ctr">
              <a:buNone/>
              <a:defRPr sz="62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55" name="Tekst — symbol zastępczy 10">
            <a:extLst>
              <a:ext uri="{FF2B5EF4-FFF2-40B4-BE49-F238E27FC236}">
                <a16:creationId xmlns:a16="http://schemas.microsoft.com/office/drawing/2014/main" id="{AD895D25-09BE-492D-944C-8B0E710ADF1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686671" y="6736893"/>
            <a:ext cx="396883" cy="307148"/>
          </a:xfrm>
        </p:spPr>
        <p:txBody>
          <a:bodyPr rtlCol="0">
            <a:noAutofit/>
          </a:bodyPr>
          <a:lstStyle>
            <a:lvl1pPr marL="0" indent="0" algn="ctr">
              <a:buNone/>
              <a:defRPr sz="62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56" name="Tekst — symbol zastępczy 10">
            <a:extLst>
              <a:ext uri="{FF2B5EF4-FFF2-40B4-BE49-F238E27FC236}">
                <a16:creationId xmlns:a16="http://schemas.microsoft.com/office/drawing/2014/main" id="{F6192086-61CF-42A5-905D-851D1EEBC25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175078" y="6736893"/>
            <a:ext cx="396883" cy="307148"/>
          </a:xfrm>
        </p:spPr>
        <p:txBody>
          <a:bodyPr rtlCol="0">
            <a:noAutofit/>
          </a:bodyPr>
          <a:lstStyle>
            <a:lvl1pPr marL="0" indent="0" algn="ctr">
              <a:buNone/>
              <a:defRPr sz="62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57" name="Tekst — symbol zastępczy 10">
            <a:extLst>
              <a:ext uri="{FF2B5EF4-FFF2-40B4-BE49-F238E27FC236}">
                <a16:creationId xmlns:a16="http://schemas.microsoft.com/office/drawing/2014/main" id="{FD1AF556-814F-4B48-B1F0-29450A00904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663485" y="6736893"/>
            <a:ext cx="396883" cy="307148"/>
          </a:xfrm>
        </p:spPr>
        <p:txBody>
          <a:bodyPr rtlCol="0">
            <a:noAutofit/>
          </a:bodyPr>
          <a:lstStyle>
            <a:lvl1pPr marL="0" indent="0" algn="ctr">
              <a:buNone/>
              <a:defRPr sz="62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58" name="Tekst — symbol zastępczy 10">
            <a:extLst>
              <a:ext uri="{FF2B5EF4-FFF2-40B4-BE49-F238E27FC236}">
                <a16:creationId xmlns:a16="http://schemas.microsoft.com/office/drawing/2014/main" id="{EEEE7A48-BA7F-4AD6-948F-8AF34748D37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151892" y="6736893"/>
            <a:ext cx="396883" cy="307148"/>
          </a:xfrm>
        </p:spPr>
        <p:txBody>
          <a:bodyPr rtlCol="0">
            <a:noAutofit/>
          </a:bodyPr>
          <a:lstStyle>
            <a:lvl1pPr marL="0" indent="0" algn="ctr">
              <a:buNone/>
              <a:defRPr sz="62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60" name="Tekst — symbol zastępczy 10">
            <a:extLst>
              <a:ext uri="{FF2B5EF4-FFF2-40B4-BE49-F238E27FC236}">
                <a16:creationId xmlns:a16="http://schemas.microsoft.com/office/drawing/2014/main" id="{1ECC3963-8620-45EA-8E9B-B5ED79CD7A4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640299" y="6736893"/>
            <a:ext cx="396883" cy="307148"/>
          </a:xfrm>
        </p:spPr>
        <p:txBody>
          <a:bodyPr rtlCol="0">
            <a:noAutofit/>
          </a:bodyPr>
          <a:lstStyle>
            <a:lvl1pPr marL="0" indent="0" algn="ctr">
              <a:buNone/>
              <a:defRPr sz="62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61" name="Tekst — symbol zastępczy 10">
            <a:extLst>
              <a:ext uri="{FF2B5EF4-FFF2-40B4-BE49-F238E27FC236}">
                <a16:creationId xmlns:a16="http://schemas.microsoft.com/office/drawing/2014/main" id="{8A5FB4BB-2FEF-496A-8E3A-C4D43AE0498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128705" y="6736893"/>
            <a:ext cx="396883" cy="307148"/>
          </a:xfrm>
        </p:spPr>
        <p:txBody>
          <a:bodyPr rtlCol="0">
            <a:noAutofit/>
          </a:bodyPr>
          <a:lstStyle>
            <a:lvl1pPr marL="0" indent="0" algn="ctr">
              <a:buNone/>
              <a:defRPr sz="62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59" name="Tekst — symbol zastępczy 10">
            <a:extLst>
              <a:ext uri="{FF2B5EF4-FFF2-40B4-BE49-F238E27FC236}">
                <a16:creationId xmlns:a16="http://schemas.microsoft.com/office/drawing/2014/main" id="{A7187E67-FC95-4CA0-9570-815E315916E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617113" y="6736893"/>
            <a:ext cx="396883" cy="307148"/>
          </a:xfrm>
        </p:spPr>
        <p:txBody>
          <a:bodyPr rtlCol="0">
            <a:noAutofit/>
          </a:bodyPr>
          <a:lstStyle>
            <a:lvl1pPr marL="0" indent="0" algn="ctr">
              <a:buNone/>
              <a:defRPr sz="62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62" name="Tekst — symbol zastępczy 10">
            <a:extLst>
              <a:ext uri="{FF2B5EF4-FFF2-40B4-BE49-F238E27FC236}">
                <a16:creationId xmlns:a16="http://schemas.microsoft.com/office/drawing/2014/main" id="{D03EF82F-F37F-48CB-A978-E3BAD66F5C7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105520" y="6736893"/>
            <a:ext cx="396883" cy="307148"/>
          </a:xfrm>
        </p:spPr>
        <p:txBody>
          <a:bodyPr rtlCol="0">
            <a:noAutofit/>
          </a:bodyPr>
          <a:lstStyle>
            <a:lvl1pPr marL="0" indent="0" algn="ctr">
              <a:buNone/>
              <a:defRPr sz="62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63" name="Tekst — symbol zastępczy 10">
            <a:extLst>
              <a:ext uri="{FF2B5EF4-FFF2-40B4-BE49-F238E27FC236}">
                <a16:creationId xmlns:a16="http://schemas.microsoft.com/office/drawing/2014/main" id="{5F250D41-02CE-4633-9E26-F722FCA110B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593926" y="6736893"/>
            <a:ext cx="396883" cy="307148"/>
          </a:xfrm>
        </p:spPr>
        <p:txBody>
          <a:bodyPr rtlCol="0">
            <a:noAutofit/>
          </a:bodyPr>
          <a:lstStyle>
            <a:lvl1pPr marL="0" indent="0" algn="ctr">
              <a:buNone/>
              <a:defRPr sz="62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711E3559-68CA-437E-BD12-A9953AE1E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83125" y="6194044"/>
            <a:ext cx="6406825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ata — symbol zastępczy 1">
            <a:extLst>
              <a:ext uri="{FF2B5EF4-FFF2-40B4-BE49-F238E27FC236}">
                <a16:creationId xmlns:a16="http://schemas.microsoft.com/office/drawing/2014/main" id="{62C0F98D-B2D7-4EDC-ADD0-9B61A901FCEA}"/>
              </a:ext>
            </a:extLst>
          </p:cNvPr>
          <p:cNvSpPr>
            <a:spLocks noGrp="1"/>
          </p:cNvSpPr>
          <p:nvPr>
            <p:ph type="dt" sz="half" idx="60"/>
          </p:nvPr>
        </p:nvSpPr>
        <p:spPr>
          <a:xfrm>
            <a:off x="519728" y="9675780"/>
            <a:ext cx="1700927" cy="555801"/>
          </a:xfrm>
        </p:spPr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242866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9728" y="2566355"/>
            <a:ext cx="6520220" cy="6236634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cja zespoł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7" name="Obraz — symbol zastępczy 6">
            <a:extLst>
              <a:ext uri="{FF2B5EF4-FFF2-40B4-BE49-F238E27FC236}">
                <a16:creationId xmlns:a16="http://schemas.microsoft.com/office/drawing/2014/main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8089" y="2615790"/>
            <a:ext cx="1417439" cy="5428488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9" name="Tekst — symbol zastępczy 8">
            <a:extLst>
              <a:ext uri="{FF2B5EF4-FFF2-40B4-BE49-F238E27FC236}">
                <a16:creationId xmlns:a16="http://schemas.microsoft.com/office/drawing/2014/main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8089" y="8158808"/>
            <a:ext cx="1417439" cy="555801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992">
                <a:latin typeface="Times New Roman" panose="02020603050405020304" pitchFamily="18" charset="0"/>
              </a:defRPr>
            </a:lvl1pPr>
            <a:lvl2pPr marL="283475" indent="0">
              <a:buNone/>
              <a:defRPr sz="868">
                <a:latin typeface="+mj-lt"/>
              </a:defRPr>
            </a:lvl2pPr>
            <a:lvl3pPr marL="566951" indent="0">
              <a:buNone/>
              <a:defRPr sz="868">
                <a:latin typeface="+mj-lt"/>
              </a:defRPr>
            </a:lvl3pPr>
            <a:lvl4pPr marL="850426" indent="0">
              <a:buNone/>
              <a:defRPr sz="868">
                <a:latin typeface="+mj-lt"/>
              </a:defRPr>
            </a:lvl4pPr>
            <a:lvl5pPr marL="1133902" indent="0">
              <a:buNone/>
              <a:defRPr sz="868">
                <a:latin typeface="+mj-lt"/>
              </a:defRPr>
            </a:lvl5pPr>
          </a:lstStyle>
          <a:p>
            <a:pPr lvl="0" rtl="0"/>
            <a:r>
              <a:rPr lang="pl-PL" noProof="0"/>
              <a:t>Imię i nazwisko</a:t>
            </a:r>
          </a:p>
        </p:txBody>
      </p:sp>
      <p:sp>
        <p:nvSpPr>
          <p:cNvPr id="10" name="Tekst — symbol zastępczy 8">
            <a:extLst>
              <a:ext uri="{FF2B5EF4-FFF2-40B4-BE49-F238E27FC236}">
                <a16:creationId xmlns:a16="http://schemas.microsoft.com/office/drawing/2014/main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8089" y="8742132"/>
            <a:ext cx="1417439" cy="555801"/>
          </a:xfrm>
        </p:spPr>
        <p:txBody>
          <a:bodyPr rtlCol="0">
            <a:noAutofit/>
          </a:bodyPr>
          <a:lstStyle>
            <a:lvl1pPr marL="0" indent="0" algn="ctr">
              <a:buNone/>
              <a:defRPr sz="868">
                <a:latin typeface="+mn-lt"/>
              </a:defRPr>
            </a:lvl1pPr>
            <a:lvl2pPr marL="283475" indent="0">
              <a:buNone/>
              <a:defRPr sz="868">
                <a:latin typeface="+mj-lt"/>
              </a:defRPr>
            </a:lvl2pPr>
            <a:lvl3pPr marL="566951" indent="0">
              <a:buNone/>
              <a:defRPr sz="868">
                <a:latin typeface="+mj-lt"/>
              </a:defRPr>
            </a:lvl3pPr>
            <a:lvl4pPr marL="850426" indent="0">
              <a:buNone/>
              <a:defRPr sz="868">
                <a:latin typeface="+mj-lt"/>
              </a:defRPr>
            </a:lvl4pPr>
            <a:lvl5pPr marL="1133902" indent="0">
              <a:buNone/>
              <a:defRPr sz="868">
                <a:latin typeface="+mj-lt"/>
              </a:defRPr>
            </a:lvl5pPr>
          </a:lstStyle>
          <a:p>
            <a:pPr lvl="0" rtl="0"/>
            <a:r>
              <a:rPr lang="pl-PL" noProof="0"/>
              <a:t>Tytuł</a:t>
            </a:r>
          </a:p>
        </p:txBody>
      </p:sp>
      <p:sp>
        <p:nvSpPr>
          <p:cNvPr id="11" name="Obraz — symbol zastępczy 6">
            <a:extLst>
              <a:ext uri="{FF2B5EF4-FFF2-40B4-BE49-F238E27FC236}">
                <a16:creationId xmlns:a16="http://schemas.microsoft.com/office/drawing/2014/main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327698" y="2616393"/>
            <a:ext cx="1417439" cy="5428488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2" name="Tekst — symbol zastępczy 8">
            <a:extLst>
              <a:ext uri="{FF2B5EF4-FFF2-40B4-BE49-F238E27FC236}">
                <a16:creationId xmlns:a16="http://schemas.microsoft.com/office/drawing/2014/main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27698" y="8159410"/>
            <a:ext cx="1417439" cy="555801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992">
                <a:latin typeface="Times New Roman" panose="02020603050405020304" pitchFamily="18" charset="0"/>
              </a:defRPr>
            </a:lvl1pPr>
            <a:lvl2pPr marL="283475" indent="0">
              <a:buNone/>
              <a:defRPr sz="868">
                <a:latin typeface="+mj-lt"/>
              </a:defRPr>
            </a:lvl2pPr>
            <a:lvl3pPr marL="566951" indent="0">
              <a:buNone/>
              <a:defRPr sz="868">
                <a:latin typeface="+mj-lt"/>
              </a:defRPr>
            </a:lvl3pPr>
            <a:lvl4pPr marL="850426" indent="0">
              <a:buNone/>
              <a:defRPr sz="868">
                <a:latin typeface="+mj-lt"/>
              </a:defRPr>
            </a:lvl4pPr>
            <a:lvl5pPr marL="1133902" indent="0">
              <a:buNone/>
              <a:defRPr sz="868">
                <a:latin typeface="+mj-lt"/>
              </a:defRPr>
            </a:lvl5pPr>
          </a:lstStyle>
          <a:p>
            <a:pPr lvl="0" rtl="0"/>
            <a:r>
              <a:rPr lang="pl-PL" noProof="0"/>
              <a:t>Imię i nazwisko</a:t>
            </a:r>
          </a:p>
        </p:txBody>
      </p:sp>
      <p:sp>
        <p:nvSpPr>
          <p:cNvPr id="13" name="Tekst — symbol zastępczy 8">
            <a:extLst>
              <a:ext uri="{FF2B5EF4-FFF2-40B4-BE49-F238E27FC236}">
                <a16:creationId xmlns:a16="http://schemas.microsoft.com/office/drawing/2014/main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27698" y="8742735"/>
            <a:ext cx="1417439" cy="555801"/>
          </a:xfrm>
        </p:spPr>
        <p:txBody>
          <a:bodyPr rtlCol="0">
            <a:noAutofit/>
          </a:bodyPr>
          <a:lstStyle>
            <a:lvl1pPr marL="0" indent="0" algn="ctr">
              <a:buNone/>
              <a:defRPr sz="868">
                <a:latin typeface="+mn-lt"/>
              </a:defRPr>
            </a:lvl1pPr>
            <a:lvl2pPr marL="283475" indent="0">
              <a:buNone/>
              <a:defRPr sz="868">
                <a:latin typeface="+mj-lt"/>
              </a:defRPr>
            </a:lvl2pPr>
            <a:lvl3pPr marL="566951" indent="0">
              <a:buNone/>
              <a:defRPr sz="868">
                <a:latin typeface="+mj-lt"/>
              </a:defRPr>
            </a:lvl3pPr>
            <a:lvl4pPr marL="850426" indent="0">
              <a:buNone/>
              <a:defRPr sz="868">
                <a:latin typeface="+mj-lt"/>
              </a:defRPr>
            </a:lvl4pPr>
            <a:lvl5pPr marL="1133902" indent="0">
              <a:buNone/>
              <a:defRPr sz="868">
                <a:latin typeface="+mj-lt"/>
              </a:defRPr>
            </a:lvl5pPr>
          </a:lstStyle>
          <a:p>
            <a:pPr lvl="0" rtl="0"/>
            <a:r>
              <a:rPr lang="pl-PL" noProof="0"/>
              <a:t>Tytuł</a:t>
            </a:r>
          </a:p>
        </p:txBody>
      </p:sp>
      <p:sp>
        <p:nvSpPr>
          <p:cNvPr id="14" name="Obraz — symbol zastępczy 6">
            <a:extLst>
              <a:ext uri="{FF2B5EF4-FFF2-40B4-BE49-F238E27FC236}">
                <a16:creationId xmlns:a16="http://schemas.microsoft.com/office/drawing/2014/main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827307" y="2615790"/>
            <a:ext cx="1417439" cy="5428488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5" name="Tekst — symbol zastępczy 8">
            <a:extLst>
              <a:ext uri="{FF2B5EF4-FFF2-40B4-BE49-F238E27FC236}">
                <a16:creationId xmlns:a16="http://schemas.microsoft.com/office/drawing/2014/main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27307" y="8159410"/>
            <a:ext cx="1417439" cy="555801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992">
                <a:latin typeface="Times New Roman" panose="02020603050405020304" pitchFamily="18" charset="0"/>
              </a:defRPr>
            </a:lvl1pPr>
            <a:lvl2pPr marL="283475" indent="0">
              <a:buNone/>
              <a:defRPr sz="868">
                <a:latin typeface="+mj-lt"/>
              </a:defRPr>
            </a:lvl2pPr>
            <a:lvl3pPr marL="566951" indent="0">
              <a:buNone/>
              <a:defRPr sz="868">
                <a:latin typeface="+mj-lt"/>
              </a:defRPr>
            </a:lvl3pPr>
            <a:lvl4pPr marL="850426" indent="0">
              <a:buNone/>
              <a:defRPr sz="868">
                <a:latin typeface="+mj-lt"/>
              </a:defRPr>
            </a:lvl4pPr>
            <a:lvl5pPr marL="1133902" indent="0">
              <a:buNone/>
              <a:defRPr sz="868">
                <a:latin typeface="+mj-lt"/>
              </a:defRPr>
            </a:lvl5pPr>
          </a:lstStyle>
          <a:p>
            <a:pPr lvl="0" rtl="0"/>
            <a:r>
              <a:rPr lang="pl-PL" noProof="0"/>
              <a:t>Imię i nazwisko</a:t>
            </a:r>
          </a:p>
        </p:txBody>
      </p:sp>
      <p:sp>
        <p:nvSpPr>
          <p:cNvPr id="16" name="Tekst — symbol zastępczy 8">
            <a:extLst>
              <a:ext uri="{FF2B5EF4-FFF2-40B4-BE49-F238E27FC236}">
                <a16:creationId xmlns:a16="http://schemas.microsoft.com/office/drawing/2014/main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27307" y="8742735"/>
            <a:ext cx="1417439" cy="555801"/>
          </a:xfrm>
        </p:spPr>
        <p:txBody>
          <a:bodyPr rtlCol="0">
            <a:noAutofit/>
          </a:bodyPr>
          <a:lstStyle>
            <a:lvl1pPr marL="0" indent="0" algn="ctr">
              <a:buNone/>
              <a:defRPr sz="868">
                <a:latin typeface="+mn-lt"/>
              </a:defRPr>
            </a:lvl1pPr>
            <a:lvl2pPr marL="283475" indent="0">
              <a:buNone/>
              <a:defRPr sz="868">
                <a:latin typeface="+mj-lt"/>
              </a:defRPr>
            </a:lvl2pPr>
            <a:lvl3pPr marL="566951" indent="0">
              <a:buNone/>
              <a:defRPr sz="868">
                <a:latin typeface="+mj-lt"/>
              </a:defRPr>
            </a:lvl3pPr>
            <a:lvl4pPr marL="850426" indent="0">
              <a:buNone/>
              <a:defRPr sz="868">
                <a:latin typeface="+mj-lt"/>
              </a:defRPr>
            </a:lvl4pPr>
            <a:lvl5pPr marL="1133902" indent="0">
              <a:buNone/>
              <a:defRPr sz="868">
                <a:latin typeface="+mj-lt"/>
              </a:defRPr>
            </a:lvl5pPr>
          </a:lstStyle>
          <a:p>
            <a:pPr lvl="0" rtl="0"/>
            <a:r>
              <a:rPr lang="pl-PL" noProof="0"/>
              <a:t>Tytuł</a:t>
            </a:r>
          </a:p>
        </p:txBody>
      </p:sp>
      <p:sp>
        <p:nvSpPr>
          <p:cNvPr id="17" name="Obraz — symbol zastępczy 6">
            <a:extLst>
              <a:ext uri="{FF2B5EF4-FFF2-40B4-BE49-F238E27FC236}">
                <a16:creationId xmlns:a16="http://schemas.microsoft.com/office/drawing/2014/main" id="{B1A1DC22-0E05-43FC-8E91-0BE7AA25EE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319042" y="2616393"/>
            <a:ext cx="1417439" cy="5428488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8" name="Tekst — symbol zastępczy 8">
            <a:extLst>
              <a:ext uri="{FF2B5EF4-FFF2-40B4-BE49-F238E27FC236}">
                <a16:creationId xmlns:a16="http://schemas.microsoft.com/office/drawing/2014/main" id="{25676C67-0CCC-403A-9B15-B42740FCF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19042" y="8159410"/>
            <a:ext cx="1417439" cy="555801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992">
                <a:latin typeface="Times New Roman" panose="02020603050405020304" pitchFamily="18" charset="0"/>
              </a:defRPr>
            </a:lvl1pPr>
            <a:lvl2pPr marL="283475" indent="0">
              <a:buNone/>
              <a:defRPr sz="868">
                <a:latin typeface="+mj-lt"/>
              </a:defRPr>
            </a:lvl2pPr>
            <a:lvl3pPr marL="566951" indent="0">
              <a:buNone/>
              <a:defRPr sz="868">
                <a:latin typeface="+mj-lt"/>
              </a:defRPr>
            </a:lvl3pPr>
            <a:lvl4pPr marL="850426" indent="0">
              <a:buNone/>
              <a:defRPr sz="868">
                <a:latin typeface="+mj-lt"/>
              </a:defRPr>
            </a:lvl4pPr>
            <a:lvl5pPr marL="1133902" indent="0">
              <a:buNone/>
              <a:defRPr sz="868">
                <a:latin typeface="+mj-lt"/>
              </a:defRPr>
            </a:lvl5pPr>
          </a:lstStyle>
          <a:p>
            <a:pPr lvl="0" rtl="0"/>
            <a:r>
              <a:rPr lang="pl-PL" noProof="0"/>
              <a:t>Imię i nazwisko</a:t>
            </a:r>
          </a:p>
        </p:txBody>
      </p:sp>
      <p:sp>
        <p:nvSpPr>
          <p:cNvPr id="19" name="Tekst — symbol zastępczy 8">
            <a:extLst>
              <a:ext uri="{FF2B5EF4-FFF2-40B4-BE49-F238E27FC236}">
                <a16:creationId xmlns:a16="http://schemas.microsoft.com/office/drawing/2014/main" id="{25CC45AB-977D-4580-9F1A-2E786542E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19042" y="8742735"/>
            <a:ext cx="1417439" cy="555801"/>
          </a:xfrm>
        </p:spPr>
        <p:txBody>
          <a:bodyPr rtlCol="0">
            <a:noAutofit/>
          </a:bodyPr>
          <a:lstStyle>
            <a:lvl1pPr marL="0" indent="0" algn="ctr">
              <a:buNone/>
              <a:defRPr sz="868">
                <a:latin typeface="+mn-lt"/>
              </a:defRPr>
            </a:lvl1pPr>
            <a:lvl2pPr marL="283475" indent="0">
              <a:buNone/>
              <a:defRPr sz="868">
                <a:latin typeface="+mj-lt"/>
              </a:defRPr>
            </a:lvl2pPr>
            <a:lvl3pPr marL="566951" indent="0">
              <a:buNone/>
              <a:defRPr sz="868">
                <a:latin typeface="+mj-lt"/>
              </a:defRPr>
            </a:lvl3pPr>
            <a:lvl4pPr marL="850426" indent="0">
              <a:buNone/>
              <a:defRPr sz="868">
                <a:latin typeface="+mj-lt"/>
              </a:defRPr>
            </a:lvl4pPr>
            <a:lvl5pPr marL="1133902" indent="0">
              <a:buNone/>
              <a:defRPr sz="868">
                <a:latin typeface="+mj-lt"/>
              </a:defRPr>
            </a:lvl5pPr>
          </a:lstStyle>
          <a:p>
            <a:pPr lvl="0" rtl="0"/>
            <a:r>
              <a:rPr lang="pl-PL" noProof="0"/>
              <a:t>Tytuł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956699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cja zespoł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7" name="Obraz — symbol zastępczy 6">
            <a:extLst>
              <a:ext uri="{FF2B5EF4-FFF2-40B4-BE49-F238E27FC236}">
                <a16:creationId xmlns:a16="http://schemas.microsoft.com/office/drawing/2014/main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8089" y="2613870"/>
            <a:ext cx="1417439" cy="236626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9" name="Tekst — symbol zastępczy 8">
            <a:extLst>
              <a:ext uri="{FF2B5EF4-FFF2-40B4-BE49-F238E27FC236}">
                <a16:creationId xmlns:a16="http://schemas.microsoft.com/office/drawing/2014/main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8089" y="5058364"/>
            <a:ext cx="1417439" cy="41757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868">
                <a:latin typeface="Times New Roman" panose="02020603050405020304" pitchFamily="18" charset="0"/>
              </a:defRPr>
            </a:lvl1pPr>
            <a:lvl2pPr marL="283475" indent="0">
              <a:buNone/>
              <a:defRPr sz="868">
                <a:latin typeface="+mj-lt"/>
              </a:defRPr>
            </a:lvl2pPr>
            <a:lvl3pPr marL="566951" indent="0">
              <a:buNone/>
              <a:defRPr sz="868">
                <a:latin typeface="+mj-lt"/>
              </a:defRPr>
            </a:lvl3pPr>
            <a:lvl4pPr marL="850426" indent="0">
              <a:buNone/>
              <a:defRPr sz="868">
                <a:latin typeface="+mj-lt"/>
              </a:defRPr>
            </a:lvl4pPr>
            <a:lvl5pPr marL="1133902" indent="0">
              <a:buNone/>
              <a:defRPr sz="868">
                <a:latin typeface="+mj-lt"/>
              </a:defRPr>
            </a:lvl5pPr>
          </a:lstStyle>
          <a:p>
            <a:pPr lvl="0" rtl="0"/>
            <a:r>
              <a:rPr lang="pl-PL" noProof="0"/>
              <a:t>Imię i nazwisko</a:t>
            </a:r>
          </a:p>
        </p:txBody>
      </p:sp>
      <p:sp>
        <p:nvSpPr>
          <p:cNvPr id="10" name="Tekst — symbol zastępczy 8">
            <a:extLst>
              <a:ext uri="{FF2B5EF4-FFF2-40B4-BE49-F238E27FC236}">
                <a16:creationId xmlns:a16="http://schemas.microsoft.com/office/drawing/2014/main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8089" y="5496451"/>
            <a:ext cx="1417439" cy="417576"/>
          </a:xfrm>
        </p:spPr>
        <p:txBody>
          <a:bodyPr rtlCol="0">
            <a:noAutofit/>
          </a:bodyPr>
          <a:lstStyle>
            <a:lvl1pPr marL="0" indent="0" algn="ctr">
              <a:buNone/>
              <a:defRPr sz="744">
                <a:latin typeface="+mn-lt"/>
              </a:defRPr>
            </a:lvl1pPr>
            <a:lvl2pPr marL="283475" indent="0">
              <a:buNone/>
              <a:defRPr sz="868">
                <a:latin typeface="+mj-lt"/>
              </a:defRPr>
            </a:lvl2pPr>
            <a:lvl3pPr marL="566951" indent="0">
              <a:buNone/>
              <a:defRPr sz="868">
                <a:latin typeface="+mj-lt"/>
              </a:defRPr>
            </a:lvl3pPr>
            <a:lvl4pPr marL="850426" indent="0">
              <a:buNone/>
              <a:defRPr sz="868">
                <a:latin typeface="+mj-lt"/>
              </a:defRPr>
            </a:lvl4pPr>
            <a:lvl5pPr marL="1133902" indent="0">
              <a:buNone/>
              <a:defRPr sz="868">
                <a:latin typeface="+mj-lt"/>
              </a:defRPr>
            </a:lvl5pPr>
          </a:lstStyle>
          <a:p>
            <a:pPr lvl="0" rtl="0"/>
            <a:r>
              <a:rPr lang="pl-PL" noProof="0"/>
              <a:t>Tytuł</a:t>
            </a:r>
          </a:p>
        </p:txBody>
      </p:sp>
      <p:sp>
        <p:nvSpPr>
          <p:cNvPr id="11" name="Obraz — symbol zastępczy 6">
            <a:extLst>
              <a:ext uri="{FF2B5EF4-FFF2-40B4-BE49-F238E27FC236}">
                <a16:creationId xmlns:a16="http://schemas.microsoft.com/office/drawing/2014/main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327698" y="2614473"/>
            <a:ext cx="1417439" cy="236626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2" name="Tekst — symbol zastępczy 8">
            <a:extLst>
              <a:ext uri="{FF2B5EF4-FFF2-40B4-BE49-F238E27FC236}">
                <a16:creationId xmlns:a16="http://schemas.microsoft.com/office/drawing/2014/main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27698" y="5058967"/>
            <a:ext cx="1417439" cy="41757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868">
                <a:latin typeface="Times New Roman" panose="02020603050405020304" pitchFamily="18" charset="0"/>
              </a:defRPr>
            </a:lvl1pPr>
            <a:lvl2pPr marL="283475" indent="0">
              <a:buNone/>
              <a:defRPr sz="868">
                <a:latin typeface="+mj-lt"/>
              </a:defRPr>
            </a:lvl2pPr>
            <a:lvl3pPr marL="566951" indent="0">
              <a:buNone/>
              <a:defRPr sz="868">
                <a:latin typeface="+mj-lt"/>
              </a:defRPr>
            </a:lvl3pPr>
            <a:lvl4pPr marL="850426" indent="0">
              <a:buNone/>
              <a:defRPr sz="868">
                <a:latin typeface="+mj-lt"/>
              </a:defRPr>
            </a:lvl4pPr>
            <a:lvl5pPr marL="1133902" indent="0">
              <a:buNone/>
              <a:defRPr sz="868">
                <a:latin typeface="+mj-lt"/>
              </a:defRPr>
            </a:lvl5pPr>
          </a:lstStyle>
          <a:p>
            <a:pPr lvl="0" rtl="0"/>
            <a:r>
              <a:rPr lang="pl-PL" noProof="0"/>
              <a:t>Imię i nazwisko</a:t>
            </a:r>
          </a:p>
        </p:txBody>
      </p:sp>
      <p:sp>
        <p:nvSpPr>
          <p:cNvPr id="13" name="Tekst — symbol zastępczy 8">
            <a:extLst>
              <a:ext uri="{FF2B5EF4-FFF2-40B4-BE49-F238E27FC236}">
                <a16:creationId xmlns:a16="http://schemas.microsoft.com/office/drawing/2014/main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27698" y="5497053"/>
            <a:ext cx="1417439" cy="417576"/>
          </a:xfrm>
        </p:spPr>
        <p:txBody>
          <a:bodyPr rtlCol="0">
            <a:noAutofit/>
          </a:bodyPr>
          <a:lstStyle>
            <a:lvl1pPr marL="0" indent="0" algn="ctr">
              <a:buNone/>
              <a:defRPr sz="744">
                <a:latin typeface="+mn-lt"/>
              </a:defRPr>
            </a:lvl1pPr>
            <a:lvl2pPr marL="283475" indent="0">
              <a:buNone/>
              <a:defRPr sz="868">
                <a:latin typeface="+mj-lt"/>
              </a:defRPr>
            </a:lvl2pPr>
            <a:lvl3pPr marL="566951" indent="0">
              <a:buNone/>
              <a:defRPr sz="868">
                <a:latin typeface="+mj-lt"/>
              </a:defRPr>
            </a:lvl3pPr>
            <a:lvl4pPr marL="850426" indent="0">
              <a:buNone/>
              <a:defRPr sz="868">
                <a:latin typeface="+mj-lt"/>
              </a:defRPr>
            </a:lvl4pPr>
            <a:lvl5pPr marL="1133902" indent="0">
              <a:buNone/>
              <a:defRPr sz="868">
                <a:latin typeface="+mj-lt"/>
              </a:defRPr>
            </a:lvl5pPr>
          </a:lstStyle>
          <a:p>
            <a:pPr lvl="0" rtl="0"/>
            <a:r>
              <a:rPr lang="pl-PL" noProof="0"/>
              <a:t>Tytuł</a:t>
            </a:r>
          </a:p>
        </p:txBody>
      </p:sp>
      <p:sp>
        <p:nvSpPr>
          <p:cNvPr id="14" name="Obraz — symbol zastępczy 6">
            <a:extLst>
              <a:ext uri="{FF2B5EF4-FFF2-40B4-BE49-F238E27FC236}">
                <a16:creationId xmlns:a16="http://schemas.microsoft.com/office/drawing/2014/main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827307" y="2613870"/>
            <a:ext cx="1417439" cy="236626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5" name="Tekst — symbol zastępczy 8">
            <a:extLst>
              <a:ext uri="{FF2B5EF4-FFF2-40B4-BE49-F238E27FC236}">
                <a16:creationId xmlns:a16="http://schemas.microsoft.com/office/drawing/2014/main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27307" y="5058364"/>
            <a:ext cx="1417439" cy="41757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868">
                <a:latin typeface="Times New Roman" panose="02020603050405020304" pitchFamily="18" charset="0"/>
              </a:defRPr>
            </a:lvl1pPr>
            <a:lvl2pPr marL="283475" indent="0">
              <a:buNone/>
              <a:defRPr sz="868">
                <a:latin typeface="+mj-lt"/>
              </a:defRPr>
            </a:lvl2pPr>
            <a:lvl3pPr marL="566951" indent="0">
              <a:buNone/>
              <a:defRPr sz="868">
                <a:latin typeface="+mj-lt"/>
              </a:defRPr>
            </a:lvl3pPr>
            <a:lvl4pPr marL="850426" indent="0">
              <a:buNone/>
              <a:defRPr sz="868">
                <a:latin typeface="+mj-lt"/>
              </a:defRPr>
            </a:lvl4pPr>
            <a:lvl5pPr marL="1133902" indent="0">
              <a:buNone/>
              <a:defRPr sz="868">
                <a:latin typeface="+mj-lt"/>
              </a:defRPr>
            </a:lvl5pPr>
          </a:lstStyle>
          <a:p>
            <a:pPr lvl="0" rtl="0"/>
            <a:r>
              <a:rPr lang="pl-PL" noProof="0"/>
              <a:t>Imię i nazwisko</a:t>
            </a:r>
          </a:p>
        </p:txBody>
      </p:sp>
      <p:sp>
        <p:nvSpPr>
          <p:cNvPr id="16" name="Tekst — symbol zastępczy 8">
            <a:extLst>
              <a:ext uri="{FF2B5EF4-FFF2-40B4-BE49-F238E27FC236}">
                <a16:creationId xmlns:a16="http://schemas.microsoft.com/office/drawing/2014/main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27307" y="5496451"/>
            <a:ext cx="1417439" cy="417576"/>
          </a:xfrm>
        </p:spPr>
        <p:txBody>
          <a:bodyPr rtlCol="0">
            <a:noAutofit/>
          </a:bodyPr>
          <a:lstStyle>
            <a:lvl1pPr marL="0" indent="0" algn="ctr">
              <a:buNone/>
              <a:defRPr sz="744">
                <a:latin typeface="+mn-lt"/>
              </a:defRPr>
            </a:lvl1pPr>
            <a:lvl2pPr marL="283475" indent="0">
              <a:buNone/>
              <a:defRPr sz="868">
                <a:latin typeface="+mj-lt"/>
              </a:defRPr>
            </a:lvl2pPr>
            <a:lvl3pPr marL="566951" indent="0">
              <a:buNone/>
              <a:defRPr sz="868">
                <a:latin typeface="+mj-lt"/>
              </a:defRPr>
            </a:lvl3pPr>
            <a:lvl4pPr marL="850426" indent="0">
              <a:buNone/>
              <a:defRPr sz="868">
                <a:latin typeface="+mj-lt"/>
              </a:defRPr>
            </a:lvl4pPr>
            <a:lvl5pPr marL="1133902" indent="0">
              <a:buNone/>
              <a:defRPr sz="868">
                <a:latin typeface="+mj-lt"/>
              </a:defRPr>
            </a:lvl5pPr>
          </a:lstStyle>
          <a:p>
            <a:pPr lvl="0" rtl="0"/>
            <a:r>
              <a:rPr lang="pl-PL" noProof="0"/>
              <a:t>Tytuł</a:t>
            </a:r>
          </a:p>
        </p:txBody>
      </p:sp>
      <p:sp>
        <p:nvSpPr>
          <p:cNvPr id="17" name="Obraz — symbol zastępczy 6">
            <a:extLst>
              <a:ext uri="{FF2B5EF4-FFF2-40B4-BE49-F238E27FC236}">
                <a16:creationId xmlns:a16="http://schemas.microsoft.com/office/drawing/2014/main" id="{B1A1DC22-0E05-43FC-8E91-0BE7AA25EE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319042" y="2613870"/>
            <a:ext cx="1417439" cy="236626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8" name="Tekst — symbol zastępczy 8">
            <a:extLst>
              <a:ext uri="{FF2B5EF4-FFF2-40B4-BE49-F238E27FC236}">
                <a16:creationId xmlns:a16="http://schemas.microsoft.com/office/drawing/2014/main" id="{25676C67-0CCC-403A-9B15-B42740FCF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19042" y="5058364"/>
            <a:ext cx="1417439" cy="41757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868">
                <a:latin typeface="Times New Roman" panose="02020603050405020304" pitchFamily="18" charset="0"/>
              </a:defRPr>
            </a:lvl1pPr>
            <a:lvl2pPr marL="283475" indent="0">
              <a:buNone/>
              <a:defRPr sz="868">
                <a:latin typeface="+mj-lt"/>
              </a:defRPr>
            </a:lvl2pPr>
            <a:lvl3pPr marL="566951" indent="0">
              <a:buNone/>
              <a:defRPr sz="868">
                <a:latin typeface="+mj-lt"/>
              </a:defRPr>
            </a:lvl3pPr>
            <a:lvl4pPr marL="850426" indent="0">
              <a:buNone/>
              <a:defRPr sz="868">
                <a:latin typeface="+mj-lt"/>
              </a:defRPr>
            </a:lvl4pPr>
            <a:lvl5pPr marL="1133902" indent="0">
              <a:buNone/>
              <a:defRPr sz="868">
                <a:latin typeface="+mj-lt"/>
              </a:defRPr>
            </a:lvl5pPr>
          </a:lstStyle>
          <a:p>
            <a:pPr lvl="0" rtl="0"/>
            <a:r>
              <a:rPr lang="pl-PL" noProof="0"/>
              <a:t>Imię i nazwisko</a:t>
            </a:r>
          </a:p>
        </p:txBody>
      </p:sp>
      <p:sp>
        <p:nvSpPr>
          <p:cNvPr id="19" name="Tekst — symbol zastępczy 8">
            <a:extLst>
              <a:ext uri="{FF2B5EF4-FFF2-40B4-BE49-F238E27FC236}">
                <a16:creationId xmlns:a16="http://schemas.microsoft.com/office/drawing/2014/main" id="{25CC45AB-977D-4580-9F1A-2E786542E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19042" y="5496451"/>
            <a:ext cx="1417439" cy="417576"/>
          </a:xfrm>
        </p:spPr>
        <p:txBody>
          <a:bodyPr rtlCol="0">
            <a:noAutofit/>
          </a:bodyPr>
          <a:lstStyle>
            <a:lvl1pPr marL="0" indent="0" algn="ctr">
              <a:buNone/>
              <a:defRPr sz="744">
                <a:latin typeface="+mn-lt"/>
              </a:defRPr>
            </a:lvl1pPr>
            <a:lvl2pPr marL="283475" indent="0">
              <a:buNone/>
              <a:defRPr sz="868">
                <a:latin typeface="+mj-lt"/>
              </a:defRPr>
            </a:lvl2pPr>
            <a:lvl3pPr marL="566951" indent="0">
              <a:buNone/>
              <a:defRPr sz="868">
                <a:latin typeface="+mj-lt"/>
              </a:defRPr>
            </a:lvl3pPr>
            <a:lvl4pPr marL="850426" indent="0">
              <a:buNone/>
              <a:defRPr sz="868">
                <a:latin typeface="+mj-lt"/>
              </a:defRPr>
            </a:lvl4pPr>
            <a:lvl5pPr marL="1133902" indent="0">
              <a:buNone/>
              <a:defRPr sz="868">
                <a:latin typeface="+mj-lt"/>
              </a:defRPr>
            </a:lvl5pPr>
          </a:lstStyle>
          <a:p>
            <a:pPr lvl="0" rtl="0"/>
            <a:r>
              <a:rPr lang="pl-PL" noProof="0"/>
              <a:t>Tytuł</a:t>
            </a:r>
          </a:p>
        </p:txBody>
      </p:sp>
      <p:sp>
        <p:nvSpPr>
          <p:cNvPr id="44" name="Obraz — symbol zastępczy 6">
            <a:extLst>
              <a:ext uri="{FF2B5EF4-FFF2-40B4-BE49-F238E27FC236}">
                <a16:creationId xmlns:a16="http://schemas.microsoft.com/office/drawing/2014/main" id="{27688D91-F8AA-4C0A-BF29-90F8FE202DA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21705" y="6289693"/>
            <a:ext cx="1417439" cy="236626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5" name="Tekst — symbol zastępczy 8">
            <a:extLst>
              <a:ext uri="{FF2B5EF4-FFF2-40B4-BE49-F238E27FC236}">
                <a16:creationId xmlns:a16="http://schemas.microsoft.com/office/drawing/2014/main" id="{D9AECBF7-0508-4905-9DF6-C0FF9D9ADA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1705" y="8734187"/>
            <a:ext cx="1417439" cy="41757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868">
                <a:latin typeface="Times New Roman" panose="02020603050405020304" pitchFamily="18" charset="0"/>
              </a:defRPr>
            </a:lvl1pPr>
            <a:lvl2pPr marL="283475" indent="0">
              <a:buNone/>
              <a:defRPr sz="868">
                <a:latin typeface="+mj-lt"/>
              </a:defRPr>
            </a:lvl2pPr>
            <a:lvl3pPr marL="566951" indent="0">
              <a:buNone/>
              <a:defRPr sz="868">
                <a:latin typeface="+mj-lt"/>
              </a:defRPr>
            </a:lvl3pPr>
            <a:lvl4pPr marL="850426" indent="0">
              <a:buNone/>
              <a:defRPr sz="868">
                <a:latin typeface="+mj-lt"/>
              </a:defRPr>
            </a:lvl4pPr>
            <a:lvl5pPr marL="1133902" indent="0">
              <a:buNone/>
              <a:defRPr sz="868">
                <a:latin typeface="+mj-lt"/>
              </a:defRPr>
            </a:lvl5pPr>
          </a:lstStyle>
          <a:p>
            <a:pPr lvl="0" rtl="0"/>
            <a:r>
              <a:rPr lang="pl-PL" noProof="0"/>
              <a:t>Imię i nazwisko</a:t>
            </a:r>
          </a:p>
        </p:txBody>
      </p:sp>
      <p:sp>
        <p:nvSpPr>
          <p:cNvPr id="46" name="Tekst — symbol zastępczy 8">
            <a:extLst>
              <a:ext uri="{FF2B5EF4-FFF2-40B4-BE49-F238E27FC236}">
                <a16:creationId xmlns:a16="http://schemas.microsoft.com/office/drawing/2014/main" id="{A7F920A3-CA67-4CD0-A639-1CE803DE26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705" y="9172273"/>
            <a:ext cx="1417439" cy="417576"/>
          </a:xfrm>
        </p:spPr>
        <p:txBody>
          <a:bodyPr rtlCol="0">
            <a:noAutofit/>
          </a:bodyPr>
          <a:lstStyle>
            <a:lvl1pPr marL="0" indent="0" algn="ctr">
              <a:buNone/>
              <a:defRPr sz="744">
                <a:latin typeface="+mn-lt"/>
              </a:defRPr>
            </a:lvl1pPr>
            <a:lvl2pPr marL="283475" indent="0">
              <a:buNone/>
              <a:defRPr sz="868">
                <a:latin typeface="+mj-lt"/>
              </a:defRPr>
            </a:lvl2pPr>
            <a:lvl3pPr marL="566951" indent="0">
              <a:buNone/>
              <a:defRPr sz="868">
                <a:latin typeface="+mj-lt"/>
              </a:defRPr>
            </a:lvl3pPr>
            <a:lvl4pPr marL="850426" indent="0">
              <a:buNone/>
              <a:defRPr sz="868">
                <a:latin typeface="+mj-lt"/>
              </a:defRPr>
            </a:lvl4pPr>
            <a:lvl5pPr marL="1133902" indent="0">
              <a:buNone/>
              <a:defRPr sz="868">
                <a:latin typeface="+mj-lt"/>
              </a:defRPr>
            </a:lvl5pPr>
          </a:lstStyle>
          <a:p>
            <a:pPr lvl="0" rtl="0"/>
            <a:r>
              <a:rPr lang="pl-PL" noProof="0"/>
              <a:t>Tytuł</a:t>
            </a:r>
          </a:p>
        </p:txBody>
      </p:sp>
      <p:sp>
        <p:nvSpPr>
          <p:cNvPr id="47" name="Obraz — symbol zastępczy 6">
            <a:extLst>
              <a:ext uri="{FF2B5EF4-FFF2-40B4-BE49-F238E27FC236}">
                <a16:creationId xmlns:a16="http://schemas.microsoft.com/office/drawing/2014/main" id="{463E2C69-9A20-4A90-8F45-4EE6CFD469B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321314" y="6290296"/>
            <a:ext cx="1417439" cy="236626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8" name="Tekst — symbol zastępczy 8">
            <a:extLst>
              <a:ext uri="{FF2B5EF4-FFF2-40B4-BE49-F238E27FC236}">
                <a16:creationId xmlns:a16="http://schemas.microsoft.com/office/drawing/2014/main" id="{D33409A7-C60B-4AD7-AFDF-23C2F042CEC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321314" y="8734790"/>
            <a:ext cx="1417439" cy="41757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868">
                <a:latin typeface="Times New Roman" panose="02020603050405020304" pitchFamily="18" charset="0"/>
              </a:defRPr>
            </a:lvl1pPr>
            <a:lvl2pPr marL="283475" indent="0">
              <a:buNone/>
              <a:defRPr sz="868">
                <a:latin typeface="+mj-lt"/>
              </a:defRPr>
            </a:lvl2pPr>
            <a:lvl3pPr marL="566951" indent="0">
              <a:buNone/>
              <a:defRPr sz="868">
                <a:latin typeface="+mj-lt"/>
              </a:defRPr>
            </a:lvl3pPr>
            <a:lvl4pPr marL="850426" indent="0">
              <a:buNone/>
              <a:defRPr sz="868">
                <a:latin typeface="+mj-lt"/>
              </a:defRPr>
            </a:lvl4pPr>
            <a:lvl5pPr marL="1133902" indent="0">
              <a:buNone/>
              <a:defRPr sz="868">
                <a:latin typeface="+mj-lt"/>
              </a:defRPr>
            </a:lvl5pPr>
          </a:lstStyle>
          <a:p>
            <a:pPr lvl="0" rtl="0"/>
            <a:r>
              <a:rPr lang="pl-PL" noProof="0"/>
              <a:t>Imię i nazwisko</a:t>
            </a:r>
          </a:p>
        </p:txBody>
      </p:sp>
      <p:sp>
        <p:nvSpPr>
          <p:cNvPr id="49" name="Tekst — symbol zastępczy 8">
            <a:extLst>
              <a:ext uri="{FF2B5EF4-FFF2-40B4-BE49-F238E27FC236}">
                <a16:creationId xmlns:a16="http://schemas.microsoft.com/office/drawing/2014/main" id="{4870155B-647D-44E9-AE54-24D2BB2404B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321314" y="9172876"/>
            <a:ext cx="1417439" cy="417576"/>
          </a:xfrm>
        </p:spPr>
        <p:txBody>
          <a:bodyPr rtlCol="0">
            <a:noAutofit/>
          </a:bodyPr>
          <a:lstStyle>
            <a:lvl1pPr marL="0" indent="0" algn="ctr">
              <a:buNone/>
              <a:defRPr sz="744">
                <a:latin typeface="+mn-lt"/>
              </a:defRPr>
            </a:lvl1pPr>
            <a:lvl2pPr marL="283475" indent="0">
              <a:buNone/>
              <a:defRPr sz="868">
                <a:latin typeface="+mj-lt"/>
              </a:defRPr>
            </a:lvl2pPr>
            <a:lvl3pPr marL="566951" indent="0">
              <a:buNone/>
              <a:defRPr sz="868">
                <a:latin typeface="+mj-lt"/>
              </a:defRPr>
            </a:lvl3pPr>
            <a:lvl4pPr marL="850426" indent="0">
              <a:buNone/>
              <a:defRPr sz="868">
                <a:latin typeface="+mj-lt"/>
              </a:defRPr>
            </a:lvl4pPr>
            <a:lvl5pPr marL="1133902" indent="0">
              <a:buNone/>
              <a:defRPr sz="868">
                <a:latin typeface="+mj-lt"/>
              </a:defRPr>
            </a:lvl5pPr>
          </a:lstStyle>
          <a:p>
            <a:pPr lvl="0" rtl="0"/>
            <a:r>
              <a:rPr lang="pl-PL" noProof="0"/>
              <a:t>Tytuł</a:t>
            </a:r>
          </a:p>
        </p:txBody>
      </p:sp>
      <p:sp>
        <p:nvSpPr>
          <p:cNvPr id="50" name="Obraz — symbol zastępczy 6">
            <a:extLst>
              <a:ext uri="{FF2B5EF4-FFF2-40B4-BE49-F238E27FC236}">
                <a16:creationId xmlns:a16="http://schemas.microsoft.com/office/drawing/2014/main" id="{3876D40F-6DE8-45F1-B56E-986312109BA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820923" y="6289693"/>
            <a:ext cx="1417439" cy="236626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51" name="Tekst — symbol zastępczy 8">
            <a:extLst>
              <a:ext uri="{FF2B5EF4-FFF2-40B4-BE49-F238E27FC236}">
                <a16:creationId xmlns:a16="http://schemas.microsoft.com/office/drawing/2014/main" id="{D0A39ABE-EF7B-477F-A346-C5CDA9F5D6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0923" y="8734187"/>
            <a:ext cx="1417439" cy="41757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868">
                <a:latin typeface="Times New Roman" panose="02020603050405020304" pitchFamily="18" charset="0"/>
              </a:defRPr>
            </a:lvl1pPr>
            <a:lvl2pPr marL="283475" indent="0">
              <a:buNone/>
              <a:defRPr sz="868">
                <a:latin typeface="+mj-lt"/>
              </a:defRPr>
            </a:lvl2pPr>
            <a:lvl3pPr marL="566951" indent="0">
              <a:buNone/>
              <a:defRPr sz="868">
                <a:latin typeface="+mj-lt"/>
              </a:defRPr>
            </a:lvl3pPr>
            <a:lvl4pPr marL="850426" indent="0">
              <a:buNone/>
              <a:defRPr sz="868">
                <a:latin typeface="+mj-lt"/>
              </a:defRPr>
            </a:lvl4pPr>
            <a:lvl5pPr marL="1133902" indent="0">
              <a:buNone/>
              <a:defRPr sz="868">
                <a:latin typeface="+mj-lt"/>
              </a:defRPr>
            </a:lvl5pPr>
          </a:lstStyle>
          <a:p>
            <a:pPr lvl="0" rtl="0"/>
            <a:r>
              <a:rPr lang="pl-PL" noProof="0"/>
              <a:t>Imię i nazwisko</a:t>
            </a:r>
          </a:p>
        </p:txBody>
      </p:sp>
      <p:sp>
        <p:nvSpPr>
          <p:cNvPr id="52" name="Tekst — symbol zastępczy 8">
            <a:extLst>
              <a:ext uri="{FF2B5EF4-FFF2-40B4-BE49-F238E27FC236}">
                <a16:creationId xmlns:a16="http://schemas.microsoft.com/office/drawing/2014/main" id="{7787A6CA-4AF6-46F5-BA39-50F328D9A8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820923" y="9172273"/>
            <a:ext cx="1417439" cy="417576"/>
          </a:xfrm>
        </p:spPr>
        <p:txBody>
          <a:bodyPr rtlCol="0">
            <a:noAutofit/>
          </a:bodyPr>
          <a:lstStyle>
            <a:lvl1pPr marL="0" indent="0" algn="ctr">
              <a:buNone/>
              <a:defRPr sz="744">
                <a:latin typeface="+mn-lt"/>
              </a:defRPr>
            </a:lvl1pPr>
            <a:lvl2pPr marL="283475" indent="0">
              <a:buNone/>
              <a:defRPr sz="868">
                <a:latin typeface="+mj-lt"/>
              </a:defRPr>
            </a:lvl2pPr>
            <a:lvl3pPr marL="566951" indent="0">
              <a:buNone/>
              <a:defRPr sz="868">
                <a:latin typeface="+mj-lt"/>
              </a:defRPr>
            </a:lvl3pPr>
            <a:lvl4pPr marL="850426" indent="0">
              <a:buNone/>
              <a:defRPr sz="868">
                <a:latin typeface="+mj-lt"/>
              </a:defRPr>
            </a:lvl4pPr>
            <a:lvl5pPr marL="1133902" indent="0">
              <a:buNone/>
              <a:defRPr sz="868">
                <a:latin typeface="+mj-lt"/>
              </a:defRPr>
            </a:lvl5pPr>
          </a:lstStyle>
          <a:p>
            <a:pPr lvl="0" rtl="0"/>
            <a:r>
              <a:rPr lang="pl-PL" noProof="0"/>
              <a:t>Tytuł</a:t>
            </a:r>
          </a:p>
        </p:txBody>
      </p:sp>
      <p:sp>
        <p:nvSpPr>
          <p:cNvPr id="53" name="Obraz — symbol zastępczy 6">
            <a:extLst>
              <a:ext uri="{FF2B5EF4-FFF2-40B4-BE49-F238E27FC236}">
                <a16:creationId xmlns:a16="http://schemas.microsoft.com/office/drawing/2014/main" id="{EC171A7C-639D-47C1-A626-7E4772629B2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5320532" y="6289693"/>
            <a:ext cx="1417439" cy="236626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54" name="Tekst — symbol zastępczy 8">
            <a:extLst>
              <a:ext uri="{FF2B5EF4-FFF2-40B4-BE49-F238E27FC236}">
                <a16:creationId xmlns:a16="http://schemas.microsoft.com/office/drawing/2014/main" id="{674313BD-D2AD-4F0E-96FE-469C176818B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20532" y="8734187"/>
            <a:ext cx="1417439" cy="41757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868">
                <a:latin typeface="Times New Roman" panose="02020603050405020304" pitchFamily="18" charset="0"/>
              </a:defRPr>
            </a:lvl1pPr>
            <a:lvl2pPr marL="283475" indent="0">
              <a:buNone/>
              <a:defRPr sz="868">
                <a:latin typeface="+mj-lt"/>
              </a:defRPr>
            </a:lvl2pPr>
            <a:lvl3pPr marL="566951" indent="0">
              <a:buNone/>
              <a:defRPr sz="868">
                <a:latin typeface="+mj-lt"/>
              </a:defRPr>
            </a:lvl3pPr>
            <a:lvl4pPr marL="850426" indent="0">
              <a:buNone/>
              <a:defRPr sz="868">
                <a:latin typeface="+mj-lt"/>
              </a:defRPr>
            </a:lvl4pPr>
            <a:lvl5pPr marL="1133902" indent="0">
              <a:buNone/>
              <a:defRPr sz="868">
                <a:latin typeface="+mj-lt"/>
              </a:defRPr>
            </a:lvl5pPr>
          </a:lstStyle>
          <a:p>
            <a:pPr lvl="0" rtl="0"/>
            <a:r>
              <a:rPr lang="pl-PL" noProof="0"/>
              <a:t>Imię i nazwisko</a:t>
            </a:r>
          </a:p>
        </p:txBody>
      </p:sp>
      <p:sp>
        <p:nvSpPr>
          <p:cNvPr id="55" name="Tekst — symbol zastępczy 8">
            <a:extLst>
              <a:ext uri="{FF2B5EF4-FFF2-40B4-BE49-F238E27FC236}">
                <a16:creationId xmlns:a16="http://schemas.microsoft.com/office/drawing/2014/main" id="{7141AE4E-36D0-4176-9FCB-E5803788939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20532" y="9172273"/>
            <a:ext cx="1417439" cy="417576"/>
          </a:xfrm>
        </p:spPr>
        <p:txBody>
          <a:bodyPr rtlCol="0">
            <a:noAutofit/>
          </a:bodyPr>
          <a:lstStyle>
            <a:lvl1pPr marL="0" indent="0" algn="ctr">
              <a:buNone/>
              <a:defRPr sz="744">
                <a:latin typeface="+mn-lt"/>
              </a:defRPr>
            </a:lvl1pPr>
            <a:lvl2pPr marL="283475" indent="0">
              <a:buNone/>
              <a:defRPr sz="868">
                <a:latin typeface="+mj-lt"/>
              </a:defRPr>
            </a:lvl2pPr>
            <a:lvl3pPr marL="566951" indent="0">
              <a:buNone/>
              <a:defRPr sz="868">
                <a:latin typeface="+mj-lt"/>
              </a:defRPr>
            </a:lvl3pPr>
            <a:lvl4pPr marL="850426" indent="0">
              <a:buNone/>
              <a:defRPr sz="868">
                <a:latin typeface="+mj-lt"/>
              </a:defRPr>
            </a:lvl4pPr>
            <a:lvl5pPr marL="1133902" indent="0">
              <a:buNone/>
              <a:defRPr sz="868">
                <a:latin typeface="+mj-lt"/>
              </a:defRPr>
            </a:lvl5pPr>
          </a:lstStyle>
          <a:p>
            <a:pPr lvl="0" rtl="0"/>
            <a:r>
              <a:rPr lang="pl-PL" noProof="0"/>
              <a:t>Tytuł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507401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s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4" name="Zawartość — symbol zastępczy 13">
            <a:extLst>
              <a:ext uri="{FF2B5EF4-FFF2-40B4-BE49-F238E27FC236}">
                <a16:creationId xmlns:a16="http://schemas.microsoft.com/office/drawing/2014/main" id="{01F6AC7C-4EFC-4C76-8784-963130151FD5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705315" y="2830994"/>
            <a:ext cx="1128281" cy="231058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116"/>
            </a:lvl1pPr>
          </a:lstStyle>
          <a:p>
            <a:pPr lvl="0" rtl="0"/>
            <a:r>
              <a:rPr lang="pl-PL" noProof="0"/>
              <a:t>Dodaj zawartość</a:t>
            </a:r>
          </a:p>
        </p:txBody>
      </p:sp>
      <p:sp>
        <p:nvSpPr>
          <p:cNvPr id="8" name="Tekst — symbol zastępczy 7">
            <a:extLst>
              <a:ext uri="{FF2B5EF4-FFF2-40B4-BE49-F238E27FC236}">
                <a16:creationId xmlns:a16="http://schemas.microsoft.com/office/drawing/2014/main" id="{02AED95B-59A7-4359-BD74-24F920F715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1608" y="5243678"/>
            <a:ext cx="1275695" cy="974344"/>
          </a:xfrm>
        </p:spPr>
        <p:txBody>
          <a:bodyPr rtlCol="0">
            <a:noAutofit/>
          </a:bodyPr>
          <a:lstStyle>
            <a:lvl1pPr marL="0" indent="0" algn="ctr">
              <a:buNone/>
              <a:defRPr sz="124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283475" indent="0">
              <a:buNone/>
              <a:defRPr sz="1240"/>
            </a:lvl2pPr>
            <a:lvl3pPr marL="566951" indent="0">
              <a:buNone/>
              <a:defRPr sz="1240"/>
            </a:lvl3pPr>
            <a:lvl4pPr marL="850426" indent="0">
              <a:buNone/>
              <a:defRPr sz="1240"/>
            </a:lvl4pPr>
            <a:lvl5pPr marL="1133902" indent="0">
              <a:buNone/>
              <a:defRPr sz="1240"/>
            </a:lvl5pPr>
          </a:lstStyle>
          <a:p>
            <a:pPr lvl="0" rtl="0"/>
            <a:r>
              <a:rPr lang="pl-PL" noProof="0"/>
              <a:t>Tytuł sekcji</a:t>
            </a:r>
          </a:p>
        </p:txBody>
      </p:sp>
      <p:sp>
        <p:nvSpPr>
          <p:cNvPr id="9" name="Tekst — symbol zastępczy 7">
            <a:extLst>
              <a:ext uri="{FF2B5EF4-FFF2-40B4-BE49-F238E27FC236}">
                <a16:creationId xmlns:a16="http://schemas.microsoft.com/office/drawing/2014/main" id="{286DAE13-A93D-453A-8164-3F1E97F8F2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432" y="6257253"/>
            <a:ext cx="1275695" cy="556768"/>
          </a:xfrm>
        </p:spPr>
        <p:txBody>
          <a:bodyPr rtlCol="0">
            <a:noAutofit/>
          </a:bodyPr>
          <a:lstStyle>
            <a:lvl1pPr marL="0" indent="0" algn="ctr">
              <a:buNone/>
              <a:defRPr sz="992" b="1"/>
            </a:lvl1pPr>
            <a:lvl2pPr marL="283475" indent="0">
              <a:buNone/>
              <a:defRPr sz="1240"/>
            </a:lvl2pPr>
            <a:lvl3pPr marL="566951" indent="0">
              <a:buNone/>
              <a:defRPr sz="1240"/>
            </a:lvl3pPr>
            <a:lvl4pPr marL="850426" indent="0">
              <a:buNone/>
              <a:defRPr sz="1240"/>
            </a:lvl4pPr>
            <a:lvl5pPr marL="1133902" indent="0">
              <a:buNone/>
              <a:defRPr sz="1240"/>
            </a:lvl5pPr>
          </a:lstStyle>
          <a:p>
            <a:pPr lvl="0" rtl="0"/>
            <a:r>
              <a:rPr lang="pl-PL" noProof="0"/>
              <a:t>Tytuł sekcji</a:t>
            </a:r>
          </a:p>
        </p:txBody>
      </p:sp>
      <p:sp>
        <p:nvSpPr>
          <p:cNvPr id="10" name="Tekst — symbol zastępczy 7">
            <a:extLst>
              <a:ext uri="{FF2B5EF4-FFF2-40B4-BE49-F238E27FC236}">
                <a16:creationId xmlns:a16="http://schemas.microsoft.com/office/drawing/2014/main" id="{1FD2C3F4-5FD0-4B09-A5D5-7365D61084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1432" y="6824290"/>
            <a:ext cx="1275695" cy="1391920"/>
          </a:xfrm>
        </p:spPr>
        <p:txBody>
          <a:bodyPr rtlCol="0">
            <a:noAutofit/>
          </a:bodyPr>
          <a:lstStyle>
            <a:lvl1pPr marL="0" indent="0" algn="ctr">
              <a:buNone/>
              <a:defRPr sz="868"/>
            </a:lvl1pPr>
            <a:lvl2pPr marL="283475" indent="0">
              <a:buNone/>
              <a:defRPr sz="1240"/>
            </a:lvl2pPr>
            <a:lvl3pPr marL="566951" indent="0">
              <a:buNone/>
              <a:defRPr sz="1240"/>
            </a:lvl3pPr>
            <a:lvl4pPr marL="850426" indent="0">
              <a:buNone/>
              <a:defRPr sz="1240"/>
            </a:lvl4pPr>
            <a:lvl5pPr marL="1133902" indent="0">
              <a:buNone/>
              <a:defRPr sz="1240"/>
            </a:lvl5pPr>
          </a:lstStyle>
          <a:p>
            <a:pPr lvl="0" rtl="0"/>
            <a:r>
              <a:rPr lang="pl-PL" noProof="0"/>
              <a:t>Opis sekcji</a:t>
            </a:r>
          </a:p>
        </p:txBody>
      </p:sp>
      <p:sp>
        <p:nvSpPr>
          <p:cNvPr id="28" name="Zawartość — symbol zastępczy 13">
            <a:extLst>
              <a:ext uri="{FF2B5EF4-FFF2-40B4-BE49-F238E27FC236}">
                <a16:creationId xmlns:a16="http://schemas.microsoft.com/office/drawing/2014/main" id="{7BF6ABBB-7B41-4F0C-8416-9C72862D93C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2393083" y="2830994"/>
            <a:ext cx="1128281" cy="231058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116"/>
            </a:lvl1pPr>
          </a:lstStyle>
          <a:p>
            <a:pPr lvl="0" rtl="0"/>
            <a:r>
              <a:rPr lang="pl-PL" noProof="0"/>
              <a:t>Dodaj zawartość</a:t>
            </a:r>
          </a:p>
        </p:txBody>
      </p:sp>
      <p:sp>
        <p:nvSpPr>
          <p:cNvPr id="30" name="Tekst — symbol zastępczy 7">
            <a:extLst>
              <a:ext uri="{FF2B5EF4-FFF2-40B4-BE49-F238E27FC236}">
                <a16:creationId xmlns:a16="http://schemas.microsoft.com/office/drawing/2014/main" id="{E1B58033-4461-43F1-8E7C-C6E5988BDE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19376" y="5243678"/>
            <a:ext cx="1275695" cy="974344"/>
          </a:xfrm>
        </p:spPr>
        <p:txBody>
          <a:bodyPr rtlCol="0">
            <a:noAutofit/>
          </a:bodyPr>
          <a:lstStyle>
            <a:lvl1pPr marL="0" indent="0" algn="ctr">
              <a:buNone/>
              <a:defRPr sz="124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283475" indent="0">
              <a:buNone/>
              <a:defRPr sz="1240"/>
            </a:lvl2pPr>
            <a:lvl3pPr marL="566951" indent="0">
              <a:buNone/>
              <a:defRPr sz="1240"/>
            </a:lvl3pPr>
            <a:lvl4pPr marL="850426" indent="0">
              <a:buNone/>
              <a:defRPr sz="1240"/>
            </a:lvl4pPr>
            <a:lvl5pPr marL="1133902" indent="0">
              <a:buNone/>
              <a:defRPr sz="1240"/>
            </a:lvl5pPr>
          </a:lstStyle>
          <a:p>
            <a:pPr lvl="0" rtl="0"/>
            <a:r>
              <a:rPr lang="pl-PL" noProof="0"/>
              <a:t>Tytuł sekcji</a:t>
            </a:r>
          </a:p>
        </p:txBody>
      </p:sp>
      <p:sp>
        <p:nvSpPr>
          <p:cNvPr id="31" name="Tekst — symbol zastępczy 7">
            <a:extLst>
              <a:ext uri="{FF2B5EF4-FFF2-40B4-BE49-F238E27FC236}">
                <a16:creationId xmlns:a16="http://schemas.microsoft.com/office/drawing/2014/main" id="{80CE999C-FC94-4BF1-BBCE-0A3A934097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29200" y="6257253"/>
            <a:ext cx="1275695" cy="556768"/>
          </a:xfrm>
        </p:spPr>
        <p:txBody>
          <a:bodyPr rtlCol="0">
            <a:noAutofit/>
          </a:bodyPr>
          <a:lstStyle>
            <a:lvl1pPr marL="0" indent="0" algn="ctr">
              <a:buNone/>
              <a:defRPr sz="992" b="1"/>
            </a:lvl1pPr>
            <a:lvl2pPr marL="283475" indent="0">
              <a:buNone/>
              <a:defRPr sz="1240"/>
            </a:lvl2pPr>
            <a:lvl3pPr marL="566951" indent="0">
              <a:buNone/>
              <a:defRPr sz="1240"/>
            </a:lvl3pPr>
            <a:lvl4pPr marL="850426" indent="0">
              <a:buNone/>
              <a:defRPr sz="1240"/>
            </a:lvl4pPr>
            <a:lvl5pPr marL="1133902" indent="0">
              <a:buNone/>
              <a:defRPr sz="1240"/>
            </a:lvl5pPr>
          </a:lstStyle>
          <a:p>
            <a:pPr lvl="0" rtl="0"/>
            <a:r>
              <a:rPr lang="pl-PL" noProof="0"/>
              <a:t>Tytuł sekcji</a:t>
            </a:r>
          </a:p>
        </p:txBody>
      </p:sp>
      <p:sp>
        <p:nvSpPr>
          <p:cNvPr id="32" name="Tekst — symbol zastępczy 7">
            <a:extLst>
              <a:ext uri="{FF2B5EF4-FFF2-40B4-BE49-F238E27FC236}">
                <a16:creationId xmlns:a16="http://schemas.microsoft.com/office/drawing/2014/main" id="{6AFDE949-FC25-431E-8298-75F5A7B83A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29200" y="6824290"/>
            <a:ext cx="1275695" cy="1391920"/>
          </a:xfrm>
        </p:spPr>
        <p:txBody>
          <a:bodyPr rtlCol="0">
            <a:noAutofit/>
          </a:bodyPr>
          <a:lstStyle>
            <a:lvl1pPr marL="0" indent="0" algn="ctr">
              <a:buNone/>
              <a:defRPr sz="868"/>
            </a:lvl1pPr>
            <a:lvl2pPr marL="283475" indent="0">
              <a:buNone/>
              <a:defRPr sz="1240"/>
            </a:lvl2pPr>
            <a:lvl3pPr marL="566951" indent="0">
              <a:buNone/>
              <a:defRPr sz="1240"/>
            </a:lvl3pPr>
            <a:lvl4pPr marL="850426" indent="0">
              <a:buNone/>
              <a:defRPr sz="1240"/>
            </a:lvl4pPr>
            <a:lvl5pPr marL="1133902" indent="0">
              <a:buNone/>
              <a:defRPr sz="1240"/>
            </a:lvl5pPr>
          </a:lstStyle>
          <a:p>
            <a:pPr lvl="0" rtl="0"/>
            <a:r>
              <a:rPr lang="pl-PL" noProof="0"/>
              <a:t>Opis sekcji</a:t>
            </a:r>
          </a:p>
        </p:txBody>
      </p:sp>
      <p:sp>
        <p:nvSpPr>
          <p:cNvPr id="29" name="Zawartość — symbol zastępczy 13">
            <a:extLst>
              <a:ext uri="{FF2B5EF4-FFF2-40B4-BE49-F238E27FC236}">
                <a16:creationId xmlns:a16="http://schemas.microsoft.com/office/drawing/2014/main" id="{426B07AE-648A-4C6E-8FE4-B8C6D4A1B42E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4061205" y="2830994"/>
            <a:ext cx="1128281" cy="231058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116"/>
            </a:lvl1pPr>
          </a:lstStyle>
          <a:p>
            <a:pPr lvl="0" rtl="0"/>
            <a:r>
              <a:rPr lang="pl-PL" noProof="0"/>
              <a:t>Dodaj zawartość</a:t>
            </a:r>
          </a:p>
        </p:txBody>
      </p:sp>
      <p:sp>
        <p:nvSpPr>
          <p:cNvPr id="34" name="Tekst — symbol zastępczy 7">
            <a:extLst>
              <a:ext uri="{FF2B5EF4-FFF2-40B4-BE49-F238E27FC236}">
                <a16:creationId xmlns:a16="http://schemas.microsoft.com/office/drawing/2014/main" id="{BAB49F71-4118-47B2-B571-8DC9A3E940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87498" y="5243678"/>
            <a:ext cx="1275695" cy="974344"/>
          </a:xfrm>
        </p:spPr>
        <p:txBody>
          <a:bodyPr rtlCol="0">
            <a:noAutofit/>
          </a:bodyPr>
          <a:lstStyle>
            <a:lvl1pPr marL="0" indent="0" algn="ctr">
              <a:buNone/>
              <a:defRPr sz="124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283475" indent="0">
              <a:buNone/>
              <a:defRPr sz="1240"/>
            </a:lvl2pPr>
            <a:lvl3pPr marL="566951" indent="0">
              <a:buNone/>
              <a:defRPr sz="1240"/>
            </a:lvl3pPr>
            <a:lvl4pPr marL="850426" indent="0">
              <a:buNone/>
              <a:defRPr sz="1240"/>
            </a:lvl4pPr>
            <a:lvl5pPr marL="1133902" indent="0">
              <a:buNone/>
              <a:defRPr sz="1240"/>
            </a:lvl5pPr>
          </a:lstStyle>
          <a:p>
            <a:pPr lvl="0" rtl="0"/>
            <a:r>
              <a:rPr lang="pl-PL" noProof="0"/>
              <a:t>Tytuł sekcji</a:t>
            </a:r>
          </a:p>
        </p:txBody>
      </p:sp>
      <p:sp>
        <p:nvSpPr>
          <p:cNvPr id="35" name="Tekst — symbol zastępczy 7">
            <a:extLst>
              <a:ext uri="{FF2B5EF4-FFF2-40B4-BE49-F238E27FC236}">
                <a16:creationId xmlns:a16="http://schemas.microsoft.com/office/drawing/2014/main" id="{E6D674D8-A1E4-4A7E-929B-32FBA30823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87498" y="6257253"/>
            <a:ext cx="1275695" cy="556768"/>
          </a:xfrm>
        </p:spPr>
        <p:txBody>
          <a:bodyPr rtlCol="0">
            <a:noAutofit/>
          </a:bodyPr>
          <a:lstStyle>
            <a:lvl1pPr marL="0" indent="0" algn="ctr">
              <a:buNone/>
              <a:defRPr sz="992" b="1"/>
            </a:lvl1pPr>
            <a:lvl2pPr marL="283475" indent="0">
              <a:buNone/>
              <a:defRPr sz="1240"/>
            </a:lvl2pPr>
            <a:lvl3pPr marL="566951" indent="0">
              <a:buNone/>
              <a:defRPr sz="1240"/>
            </a:lvl3pPr>
            <a:lvl4pPr marL="850426" indent="0">
              <a:buNone/>
              <a:defRPr sz="1240"/>
            </a:lvl4pPr>
            <a:lvl5pPr marL="1133902" indent="0">
              <a:buNone/>
              <a:defRPr sz="1240"/>
            </a:lvl5pPr>
          </a:lstStyle>
          <a:p>
            <a:pPr lvl="0" rtl="0"/>
            <a:r>
              <a:rPr lang="pl-PL" noProof="0"/>
              <a:t>Tytuł sekcji</a:t>
            </a:r>
          </a:p>
        </p:txBody>
      </p:sp>
      <p:sp>
        <p:nvSpPr>
          <p:cNvPr id="36" name="Tekst — symbol zastępczy 7">
            <a:extLst>
              <a:ext uri="{FF2B5EF4-FFF2-40B4-BE49-F238E27FC236}">
                <a16:creationId xmlns:a16="http://schemas.microsoft.com/office/drawing/2014/main" id="{18E1E8CE-0AA4-4E2F-8DD0-006946935A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87498" y="6824290"/>
            <a:ext cx="1275695" cy="1391920"/>
          </a:xfrm>
        </p:spPr>
        <p:txBody>
          <a:bodyPr rtlCol="0">
            <a:noAutofit/>
          </a:bodyPr>
          <a:lstStyle>
            <a:lvl1pPr marL="0" indent="0" algn="ctr">
              <a:buNone/>
              <a:defRPr sz="868"/>
            </a:lvl1pPr>
            <a:lvl2pPr marL="283475" indent="0">
              <a:buNone/>
              <a:defRPr sz="1240"/>
            </a:lvl2pPr>
            <a:lvl3pPr marL="566951" indent="0">
              <a:buNone/>
              <a:defRPr sz="1240"/>
            </a:lvl3pPr>
            <a:lvl4pPr marL="850426" indent="0">
              <a:buNone/>
              <a:defRPr sz="1240"/>
            </a:lvl4pPr>
            <a:lvl5pPr marL="1133902" indent="0">
              <a:buNone/>
              <a:defRPr sz="1240"/>
            </a:lvl5pPr>
          </a:lstStyle>
          <a:p>
            <a:pPr lvl="0" rtl="0"/>
            <a:r>
              <a:rPr lang="pl-PL" noProof="0"/>
              <a:t>Opis sekcji</a:t>
            </a:r>
          </a:p>
        </p:txBody>
      </p:sp>
      <p:sp>
        <p:nvSpPr>
          <p:cNvPr id="42" name="Zawartość — symbol zastępczy 13">
            <a:extLst>
              <a:ext uri="{FF2B5EF4-FFF2-40B4-BE49-F238E27FC236}">
                <a16:creationId xmlns:a16="http://schemas.microsoft.com/office/drawing/2014/main" id="{0C1E203C-1E7A-4194-97B0-B477E6F37235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5744536" y="2830994"/>
            <a:ext cx="1128281" cy="231058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116"/>
            </a:lvl1pPr>
          </a:lstStyle>
          <a:p>
            <a:pPr lvl="0" rtl="0"/>
            <a:r>
              <a:rPr lang="pl-PL" noProof="0"/>
              <a:t>Dodaj zawartość</a:t>
            </a:r>
          </a:p>
        </p:txBody>
      </p:sp>
      <p:sp>
        <p:nvSpPr>
          <p:cNvPr id="38" name="Tekst — symbol zastępczy 7">
            <a:extLst>
              <a:ext uri="{FF2B5EF4-FFF2-40B4-BE49-F238E27FC236}">
                <a16:creationId xmlns:a16="http://schemas.microsoft.com/office/drawing/2014/main" id="{C03A45F5-F36F-429B-9C83-90B1DB716F2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70829" y="5243678"/>
            <a:ext cx="1275695" cy="974344"/>
          </a:xfrm>
        </p:spPr>
        <p:txBody>
          <a:bodyPr rtlCol="0">
            <a:noAutofit/>
          </a:bodyPr>
          <a:lstStyle>
            <a:lvl1pPr marL="0" indent="0" algn="ctr">
              <a:buNone/>
              <a:defRPr sz="124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283475" indent="0">
              <a:buNone/>
              <a:defRPr sz="1240"/>
            </a:lvl2pPr>
            <a:lvl3pPr marL="566951" indent="0">
              <a:buNone/>
              <a:defRPr sz="1240"/>
            </a:lvl3pPr>
            <a:lvl4pPr marL="850426" indent="0">
              <a:buNone/>
              <a:defRPr sz="1240"/>
            </a:lvl4pPr>
            <a:lvl5pPr marL="1133902" indent="0">
              <a:buNone/>
              <a:defRPr sz="1240"/>
            </a:lvl5pPr>
          </a:lstStyle>
          <a:p>
            <a:pPr lvl="0" rtl="0"/>
            <a:r>
              <a:rPr lang="pl-PL" noProof="0"/>
              <a:t>Tytuł sekcji</a:t>
            </a:r>
          </a:p>
        </p:txBody>
      </p:sp>
      <p:sp>
        <p:nvSpPr>
          <p:cNvPr id="39" name="Tekst — symbol zastępczy 7">
            <a:extLst>
              <a:ext uri="{FF2B5EF4-FFF2-40B4-BE49-F238E27FC236}">
                <a16:creationId xmlns:a16="http://schemas.microsoft.com/office/drawing/2014/main" id="{6A7CD68A-F84C-4F36-A46D-DB7BA329AB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70829" y="6257253"/>
            <a:ext cx="1275695" cy="556768"/>
          </a:xfrm>
        </p:spPr>
        <p:txBody>
          <a:bodyPr rtlCol="0">
            <a:noAutofit/>
          </a:bodyPr>
          <a:lstStyle>
            <a:lvl1pPr marL="0" indent="0" algn="ctr">
              <a:buNone/>
              <a:defRPr sz="992" b="1"/>
            </a:lvl1pPr>
            <a:lvl2pPr marL="283475" indent="0">
              <a:buNone/>
              <a:defRPr sz="1240"/>
            </a:lvl2pPr>
            <a:lvl3pPr marL="566951" indent="0">
              <a:buNone/>
              <a:defRPr sz="1240"/>
            </a:lvl3pPr>
            <a:lvl4pPr marL="850426" indent="0">
              <a:buNone/>
              <a:defRPr sz="1240"/>
            </a:lvl4pPr>
            <a:lvl5pPr marL="1133902" indent="0">
              <a:buNone/>
              <a:defRPr sz="1240"/>
            </a:lvl5pPr>
          </a:lstStyle>
          <a:p>
            <a:pPr lvl="0" rtl="0"/>
            <a:r>
              <a:rPr lang="pl-PL" noProof="0"/>
              <a:t>Tytuł sekcji</a:t>
            </a:r>
          </a:p>
        </p:txBody>
      </p:sp>
      <p:sp>
        <p:nvSpPr>
          <p:cNvPr id="40" name="Tekst — symbol zastępczy 7">
            <a:extLst>
              <a:ext uri="{FF2B5EF4-FFF2-40B4-BE49-F238E27FC236}">
                <a16:creationId xmlns:a16="http://schemas.microsoft.com/office/drawing/2014/main" id="{E67019EA-0584-46F5-BDB3-D2B3C717B0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670829" y="6824290"/>
            <a:ext cx="1275695" cy="1391920"/>
          </a:xfrm>
        </p:spPr>
        <p:txBody>
          <a:bodyPr rtlCol="0">
            <a:noAutofit/>
          </a:bodyPr>
          <a:lstStyle>
            <a:lvl1pPr marL="0" indent="0" algn="ctr">
              <a:buNone/>
              <a:defRPr sz="868"/>
            </a:lvl1pPr>
            <a:lvl2pPr marL="283475" indent="0">
              <a:buNone/>
              <a:defRPr sz="1240"/>
            </a:lvl2pPr>
            <a:lvl3pPr marL="566951" indent="0">
              <a:buNone/>
              <a:defRPr sz="1240"/>
            </a:lvl3pPr>
            <a:lvl4pPr marL="850426" indent="0">
              <a:buNone/>
              <a:defRPr sz="1240"/>
            </a:lvl4pPr>
            <a:lvl5pPr marL="1133902" indent="0">
              <a:buNone/>
              <a:defRPr sz="1240"/>
            </a:lvl5pPr>
          </a:lstStyle>
          <a:p>
            <a:pPr lvl="0" rtl="0"/>
            <a:r>
              <a:rPr lang="pl-PL" noProof="0"/>
              <a:t>Opis sekcji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38EA36FF-A158-49B3-9C17-39C94920B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2387" y="2728898"/>
            <a:ext cx="1474137" cy="58057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1116" noProof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1FF42D5D-9DBF-475A-BC06-666D080D3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20155" y="2741108"/>
            <a:ext cx="1474137" cy="58057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1116" noProof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A6AEDC3F-C3D2-4184-860D-65645BBD6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277" y="2741106"/>
            <a:ext cx="1474137" cy="58057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1116" noProof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5C227352-6F71-4914-9AB1-AB4448667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571608" y="2771627"/>
            <a:ext cx="1474137" cy="58057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1116" noProof="0"/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422894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 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6C593254-CE4F-4114-A997-06CBC039F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891848" cy="104394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1116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0654" y="555804"/>
            <a:ext cx="4518796" cy="2017801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7" name="Obraz — symbol zastępczy 6">
            <a:extLst>
              <a:ext uri="{FF2B5EF4-FFF2-40B4-BE49-F238E27FC236}">
                <a16:creationId xmlns:a16="http://schemas.microsoft.com/office/drawing/2014/main" id="{5E7DBF41-B4A1-4B29-B32C-DDF5058C12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4960" y="2954983"/>
            <a:ext cx="5669756" cy="34798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9" name="Tekst — symbol zastępczy 8">
            <a:extLst>
              <a:ext uri="{FF2B5EF4-FFF2-40B4-BE49-F238E27FC236}">
                <a16:creationId xmlns:a16="http://schemas.microsoft.com/office/drawing/2014/main" id="{E442D9A9-D2E2-42FD-945D-1EF6DC4351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22544" y="6709054"/>
            <a:ext cx="4518796" cy="2087880"/>
          </a:xfrm>
        </p:spPr>
        <p:txBody>
          <a:bodyPr rtlCol="0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99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83475" indent="0" algn="ctr">
              <a:lnSpc>
                <a:spcPts val="1364"/>
              </a:lnSpc>
              <a:spcBef>
                <a:spcPts val="0"/>
              </a:spcBef>
              <a:buNone/>
              <a:defRPr sz="992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566951" indent="0" algn="ctr">
              <a:lnSpc>
                <a:spcPts val="1364"/>
              </a:lnSpc>
              <a:spcBef>
                <a:spcPts val="0"/>
              </a:spcBef>
              <a:buNone/>
              <a:defRPr sz="992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850426" indent="0" algn="ctr">
              <a:lnSpc>
                <a:spcPts val="1364"/>
              </a:lnSpc>
              <a:spcBef>
                <a:spcPts val="0"/>
              </a:spcBef>
              <a:buNone/>
              <a:defRPr sz="992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33902" indent="0" algn="ctr">
              <a:lnSpc>
                <a:spcPts val="1364"/>
              </a:lnSpc>
              <a:spcBef>
                <a:spcPts val="0"/>
              </a:spcBef>
              <a:buNone/>
              <a:defRPr sz="992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539067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sum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E6B487E6-6563-4EEC-A349-2257BBAFD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891848" cy="104394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1116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6297" y="1616852"/>
            <a:ext cx="3103650" cy="2017801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7" name="Obraz — symbol zastępczy 6">
            <a:extLst>
              <a:ext uri="{FF2B5EF4-FFF2-40B4-BE49-F238E27FC236}">
                <a16:creationId xmlns:a16="http://schemas.microsoft.com/office/drawing/2014/main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4444" y="1739900"/>
            <a:ext cx="3071118" cy="69596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0" name="Tekst — symbol zastępczy 9">
            <a:extLst>
              <a:ext uri="{FF2B5EF4-FFF2-40B4-BE49-F238E27FC236}">
                <a16:creationId xmlns:a16="http://schemas.microsoft.com/office/drawing/2014/main" id="{0ECB8E5B-4859-4892-A062-C831DA527F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54065" y="3890612"/>
            <a:ext cx="3071118" cy="4808890"/>
          </a:xfrm>
        </p:spPr>
        <p:txBody>
          <a:bodyPr rtlCol="0">
            <a:normAutofit/>
          </a:bodyPr>
          <a:lstStyle>
            <a:lvl1pPr marL="0" indent="0">
              <a:lnSpc>
                <a:spcPts val="1612"/>
              </a:lnSpc>
              <a:spcBef>
                <a:spcPts val="0"/>
              </a:spcBef>
              <a:buNone/>
              <a:defRPr sz="992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83475" indent="0">
              <a:lnSpc>
                <a:spcPts val="1612"/>
              </a:lnSpc>
              <a:spcBef>
                <a:spcPts val="0"/>
              </a:spcBef>
              <a:buNone/>
              <a:defRPr sz="992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566951" indent="0">
              <a:lnSpc>
                <a:spcPts val="1612"/>
              </a:lnSpc>
              <a:spcBef>
                <a:spcPts val="0"/>
              </a:spcBef>
              <a:buNone/>
              <a:defRPr sz="992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850426" indent="0">
              <a:lnSpc>
                <a:spcPts val="1612"/>
              </a:lnSpc>
              <a:spcBef>
                <a:spcPts val="0"/>
              </a:spcBef>
              <a:buNone/>
              <a:defRPr sz="992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133902" indent="0">
              <a:lnSpc>
                <a:spcPts val="1612"/>
              </a:lnSpc>
              <a:spcBef>
                <a:spcPts val="0"/>
              </a:spcBef>
              <a:buNone/>
              <a:defRPr sz="992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893847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81" userDrawn="1">
          <p15:clr>
            <a:srgbClr val="FBAE40"/>
          </p15:clr>
        </p15:guide>
        <p15:guide id="2" pos="327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ziękuj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081" y="7139052"/>
            <a:ext cx="3118366" cy="2087880"/>
          </a:xfrm>
        </p:spPr>
        <p:txBody>
          <a:bodyPr rtlCol="0" anchor="ctr" anchorCtr="0">
            <a:normAutofit/>
          </a:bodyPr>
          <a:lstStyle>
            <a:lvl1pPr algn="ctr">
              <a:defRPr sz="2728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8" name="Obraz — symbol zastępczy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4433" y="594464"/>
            <a:ext cx="3495405" cy="626364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0" name="Obraz — symbol zastępczy 7">
            <a:extLst>
              <a:ext uri="{FF2B5EF4-FFF2-40B4-BE49-F238E27FC236}">
                <a16:creationId xmlns:a16="http://schemas.microsoft.com/office/drawing/2014/main" id="{6B717642-3C5E-4830-BCBC-E7FAE8B779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79838" y="594464"/>
            <a:ext cx="3495405" cy="626364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9" name="Tekst — symbol zastępczy 8">
            <a:extLst>
              <a:ext uri="{FF2B5EF4-FFF2-40B4-BE49-F238E27FC236}">
                <a16:creationId xmlns:a16="http://schemas.microsoft.com/office/drawing/2014/main" id="{1A83FC01-0C03-4607-B5EA-8C230EA7CA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06007" y="7135969"/>
            <a:ext cx="3118366" cy="2227072"/>
          </a:xfrm>
        </p:spPr>
        <p:txBody>
          <a:bodyPr rtlCol="0" anchor="ctr" anchorCtr="0">
            <a:noAutofit/>
          </a:bodyPr>
          <a:lstStyle>
            <a:lvl1pPr marL="0" indent="0">
              <a:lnSpc>
                <a:spcPts val="1240"/>
              </a:lnSpc>
              <a:buNone/>
              <a:defRPr sz="992"/>
            </a:lvl1pPr>
            <a:lvl2pPr marL="283475" indent="0">
              <a:lnSpc>
                <a:spcPts val="1240"/>
              </a:lnSpc>
              <a:buNone/>
              <a:defRPr sz="992"/>
            </a:lvl2pPr>
            <a:lvl3pPr marL="566951" indent="0">
              <a:lnSpc>
                <a:spcPts val="1240"/>
              </a:lnSpc>
              <a:spcBef>
                <a:spcPts val="0"/>
              </a:spcBef>
              <a:buNone/>
              <a:defRPr sz="992"/>
            </a:lvl3pPr>
            <a:lvl4pPr marL="850426" indent="0">
              <a:lnSpc>
                <a:spcPts val="1240"/>
              </a:lnSpc>
              <a:buNone/>
              <a:defRPr sz="992"/>
            </a:lvl4pPr>
            <a:lvl5pPr marL="1133902" indent="0">
              <a:lnSpc>
                <a:spcPts val="1240"/>
              </a:lnSpc>
              <a:buNone/>
              <a:defRPr sz="992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208221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raz — symbol zastępczy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4433" y="594466"/>
            <a:ext cx="6990809" cy="6350637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99C910F3-1CC6-467F-A64A-2DDFE46320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081" y="7139052"/>
            <a:ext cx="3118366" cy="2087880"/>
          </a:xfrm>
        </p:spPr>
        <p:txBody>
          <a:bodyPr rtlCol="0" anchor="ctr" anchorCtr="0">
            <a:normAutofit/>
          </a:bodyPr>
          <a:lstStyle>
            <a:lvl1pPr algn="ctr">
              <a:defRPr sz="2728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0" name="Tekst — symbol zastępczy 8">
            <a:extLst>
              <a:ext uri="{FF2B5EF4-FFF2-40B4-BE49-F238E27FC236}">
                <a16:creationId xmlns:a16="http://schemas.microsoft.com/office/drawing/2014/main" id="{5550E3EA-37A2-40C0-A78F-3C0AB0F781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06007" y="7135969"/>
            <a:ext cx="3118366" cy="2227072"/>
          </a:xfrm>
        </p:spPr>
        <p:txBody>
          <a:bodyPr rtlCol="0" anchor="ctr" anchorCtr="0">
            <a:noAutofit/>
          </a:bodyPr>
          <a:lstStyle>
            <a:lvl1pPr marL="0" indent="0">
              <a:lnSpc>
                <a:spcPts val="1116"/>
              </a:lnSpc>
              <a:buNone/>
              <a:defRPr sz="992"/>
            </a:lvl1pPr>
            <a:lvl2pPr marL="283475" indent="0">
              <a:lnSpc>
                <a:spcPts val="1116"/>
              </a:lnSpc>
              <a:buNone/>
              <a:defRPr sz="992"/>
            </a:lvl2pPr>
            <a:lvl3pPr marL="566951" indent="0">
              <a:lnSpc>
                <a:spcPts val="1116"/>
              </a:lnSpc>
              <a:spcBef>
                <a:spcPts val="0"/>
              </a:spcBef>
              <a:buNone/>
              <a:defRPr sz="992"/>
            </a:lvl3pPr>
            <a:lvl4pPr marL="850426" indent="0">
              <a:lnSpc>
                <a:spcPts val="1116"/>
              </a:lnSpc>
              <a:buNone/>
              <a:defRPr sz="992"/>
            </a:lvl4pPr>
            <a:lvl5pPr marL="1133902" indent="0">
              <a:lnSpc>
                <a:spcPts val="1116"/>
              </a:lnSpc>
              <a:buNone/>
              <a:defRPr sz="992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463244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679929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19728" y="2779007"/>
            <a:ext cx="3212862" cy="6623703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27085" y="2779007"/>
            <a:ext cx="3212862" cy="6623703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Data — symbol zastępczy 4">
            <a:extLst>
              <a:ext uri="{FF2B5EF4-FFF2-40B4-BE49-F238E27FC236}">
                <a16:creationId xmlns:a16="http://schemas.microsoft.com/office/drawing/2014/main" id="{23A79566-C1F8-443D-A135-C6688984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035CF363-F733-460B-9E71-BF70442A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A3B0FA47-58F4-4B95-AD52-4EFE7977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89493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umna zawartośc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 — symbol zastępczy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9729" y="2617656"/>
            <a:ext cx="2046285" cy="843369"/>
          </a:xfrm>
        </p:spPr>
        <p:txBody>
          <a:bodyPr rtlCol="0">
            <a:normAutofit/>
          </a:bodyPr>
          <a:lstStyle>
            <a:lvl1pPr marL="0" indent="0">
              <a:buNone/>
              <a:defRPr sz="1488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17" name="Tekst — symbol zastępczy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729" y="3550812"/>
            <a:ext cx="2045821" cy="5371942"/>
          </a:xfrm>
        </p:spPr>
        <p:txBody>
          <a:bodyPr rtlCol="0">
            <a:normAutofit/>
          </a:bodyPr>
          <a:lstStyle>
            <a:lvl1pPr marL="177173" indent="-177173">
              <a:buFont typeface="Arial" panose="020B0604020202020204" pitchFamily="34" charset="0"/>
              <a:buChar char="•"/>
              <a:defRPr sz="1116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31" name="Tekst — symbol zastępczy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04781" y="2617656"/>
            <a:ext cx="2046285" cy="843369"/>
          </a:xfrm>
        </p:spPr>
        <p:txBody>
          <a:bodyPr rtlCol="0">
            <a:normAutofit/>
          </a:bodyPr>
          <a:lstStyle>
            <a:lvl1pPr marL="0" indent="0">
              <a:buNone/>
              <a:defRPr sz="1488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32" name="Tekst — symbol zastępczy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05013" y="3550812"/>
            <a:ext cx="2045821" cy="5371942"/>
          </a:xfrm>
        </p:spPr>
        <p:txBody>
          <a:bodyPr rtlCol="0">
            <a:normAutofit/>
          </a:bodyPr>
          <a:lstStyle>
            <a:lvl1pPr marL="177173" indent="-177173">
              <a:buFont typeface="Arial" panose="020B0604020202020204" pitchFamily="34" charset="0"/>
              <a:buChar char="•"/>
              <a:defRPr sz="1116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33" name="Tekst — symbol zastępczy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89833" y="2617656"/>
            <a:ext cx="2046285" cy="843369"/>
          </a:xfrm>
        </p:spPr>
        <p:txBody>
          <a:bodyPr rtlCol="0">
            <a:normAutofit/>
          </a:bodyPr>
          <a:lstStyle>
            <a:lvl1pPr marL="0" indent="0">
              <a:buNone/>
              <a:defRPr sz="1488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34" name="Tekst — symbol zastępczy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90297" y="3550812"/>
            <a:ext cx="2045821" cy="5371942"/>
          </a:xfrm>
        </p:spPr>
        <p:txBody>
          <a:bodyPr rtlCol="0">
            <a:normAutofit/>
          </a:bodyPr>
          <a:lstStyle>
            <a:lvl1pPr marL="177173" indent="-177173">
              <a:buFont typeface="Arial" panose="020B0604020202020204" pitchFamily="34" charset="0"/>
              <a:buChar char="•"/>
              <a:defRPr sz="1116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907086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B813B5FF-9D53-4FD4-B752-22F188FA0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49083EC5-999D-4EF5-A22C-FD19C31D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75215B34-3A95-488E-8DAD-34652A5B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925497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B4411E-20EA-4627-8A68-17038DCE1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712" y="695960"/>
            <a:ext cx="2438192" cy="2435860"/>
          </a:xfrm>
        </p:spPr>
        <p:txBody>
          <a:bodyPr rtlCol="0" anchor="b"/>
          <a:lstStyle>
            <a:lvl1pPr>
              <a:defRPr sz="1984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1974E5B2-1EB9-4222-8FAB-65BDC9A9500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13847" y="1503083"/>
            <a:ext cx="3827085" cy="7418740"/>
          </a:xfrm>
        </p:spPr>
        <p:txBody>
          <a:bodyPr rtlCol="0"/>
          <a:lstStyle>
            <a:lvl1pPr>
              <a:defRPr sz="1984"/>
            </a:lvl1pPr>
            <a:lvl2pPr>
              <a:defRPr sz="1736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id="{DC197C18-82B5-4EB5-9010-63FFB7F5316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20712" y="3131820"/>
            <a:ext cx="2438192" cy="5802084"/>
          </a:xfrm>
        </p:spPr>
        <p:txBody>
          <a:bodyPr rtlCol="0"/>
          <a:lstStyle>
            <a:lvl1pPr marL="0" indent="0">
              <a:buNone/>
              <a:defRPr sz="992"/>
            </a:lvl1pPr>
            <a:lvl2pPr marL="283475" indent="0">
              <a:buNone/>
              <a:defRPr sz="868"/>
            </a:lvl2pPr>
            <a:lvl3pPr marL="566951" indent="0">
              <a:buNone/>
              <a:defRPr sz="744"/>
            </a:lvl3pPr>
            <a:lvl4pPr marL="850426" indent="0">
              <a:buNone/>
              <a:defRPr sz="620"/>
            </a:lvl4pPr>
            <a:lvl5pPr marL="1133902" indent="0">
              <a:buNone/>
              <a:defRPr sz="620"/>
            </a:lvl5pPr>
            <a:lvl6pPr marL="1417377" indent="0">
              <a:buNone/>
              <a:defRPr sz="620"/>
            </a:lvl6pPr>
            <a:lvl7pPr marL="1700853" indent="0">
              <a:buNone/>
              <a:defRPr sz="620"/>
            </a:lvl7pPr>
            <a:lvl8pPr marL="1984328" indent="0">
              <a:buNone/>
              <a:defRPr sz="620"/>
            </a:lvl8pPr>
            <a:lvl9pPr marL="2267803" indent="0">
              <a:buNone/>
              <a:defRPr sz="62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5" name="Data — symbol zastępczy 4">
            <a:extLst>
              <a:ext uri="{FF2B5EF4-FFF2-40B4-BE49-F238E27FC236}">
                <a16:creationId xmlns:a16="http://schemas.microsoft.com/office/drawing/2014/main" id="{D732AD86-1F8B-4DE6-9736-793E1781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FA60A3B3-8B02-4D8B-A982-7C7CA03A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989C9CBB-7187-447C-9F33-04CFDCD0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925D6D-4906-4DAB-B1BA-9436026FE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712" y="695960"/>
            <a:ext cx="2438192" cy="2435860"/>
          </a:xfrm>
        </p:spPr>
        <p:txBody>
          <a:bodyPr rtlCol="0" anchor="b"/>
          <a:lstStyle>
            <a:lvl1pPr>
              <a:defRPr sz="1984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Obraz — symbol zastępczy 2">
            <a:extLst>
              <a:ext uri="{FF2B5EF4-FFF2-40B4-BE49-F238E27FC236}">
                <a16:creationId xmlns:a16="http://schemas.microsoft.com/office/drawing/2014/main" id="{C9975A10-62C2-4D29-B192-A142562FE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rtlCol="0"/>
          <a:lstStyle>
            <a:lvl1pPr marL="0" indent="0">
              <a:buNone/>
              <a:defRPr sz="1984"/>
            </a:lvl1pPr>
            <a:lvl2pPr marL="283475" indent="0">
              <a:buNone/>
              <a:defRPr sz="1736"/>
            </a:lvl2pPr>
            <a:lvl3pPr marL="566951" indent="0">
              <a:buNone/>
              <a:defRPr sz="1488"/>
            </a:lvl3pPr>
            <a:lvl4pPr marL="850426" indent="0">
              <a:buNone/>
              <a:defRPr sz="1240"/>
            </a:lvl4pPr>
            <a:lvl5pPr marL="1133902" indent="0">
              <a:buNone/>
              <a:defRPr sz="1240"/>
            </a:lvl5pPr>
            <a:lvl6pPr marL="1417377" indent="0">
              <a:buNone/>
              <a:defRPr sz="1240"/>
            </a:lvl6pPr>
            <a:lvl7pPr marL="1700853" indent="0">
              <a:buNone/>
              <a:defRPr sz="1240"/>
            </a:lvl7pPr>
            <a:lvl8pPr marL="1984328" indent="0">
              <a:buNone/>
              <a:defRPr sz="1240"/>
            </a:lvl8pPr>
            <a:lvl9pPr marL="2267803" indent="0">
              <a:buNone/>
              <a:defRPr sz="124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id="{A3B58235-2C90-48E1-8A68-7413F78398F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20712" y="3131820"/>
            <a:ext cx="2438192" cy="5802084"/>
          </a:xfrm>
        </p:spPr>
        <p:txBody>
          <a:bodyPr rtlCol="0"/>
          <a:lstStyle>
            <a:lvl1pPr marL="0" indent="0">
              <a:buNone/>
              <a:defRPr sz="992"/>
            </a:lvl1pPr>
            <a:lvl2pPr marL="283475" indent="0">
              <a:buNone/>
              <a:defRPr sz="868"/>
            </a:lvl2pPr>
            <a:lvl3pPr marL="566951" indent="0">
              <a:buNone/>
              <a:defRPr sz="744"/>
            </a:lvl3pPr>
            <a:lvl4pPr marL="850426" indent="0">
              <a:buNone/>
              <a:defRPr sz="620"/>
            </a:lvl4pPr>
            <a:lvl5pPr marL="1133902" indent="0">
              <a:buNone/>
              <a:defRPr sz="620"/>
            </a:lvl5pPr>
            <a:lvl6pPr marL="1417377" indent="0">
              <a:buNone/>
              <a:defRPr sz="620"/>
            </a:lvl6pPr>
            <a:lvl7pPr marL="1700853" indent="0">
              <a:buNone/>
              <a:defRPr sz="620"/>
            </a:lvl7pPr>
            <a:lvl8pPr marL="1984328" indent="0">
              <a:buNone/>
              <a:defRPr sz="620"/>
            </a:lvl8pPr>
            <a:lvl9pPr marL="2267803" indent="0">
              <a:buNone/>
              <a:defRPr sz="62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5" name="Data — symbol zastępczy 4">
            <a:extLst>
              <a:ext uri="{FF2B5EF4-FFF2-40B4-BE49-F238E27FC236}">
                <a16:creationId xmlns:a16="http://schemas.microsoft.com/office/drawing/2014/main" id="{B2FCAF9B-D406-4E4F-B804-AF188F651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47E5FF7C-B4CA-48C1-B1A5-2AA329D3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6AAABB43-2086-4CDB-B2A4-E51E7D83C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547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665" y="555804"/>
            <a:ext cx="6192213" cy="2017801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5468" y="2911000"/>
            <a:ext cx="2551390" cy="695960"/>
          </a:xfrm>
        </p:spPr>
        <p:txBody>
          <a:bodyPr rtlCol="0" anchor="b">
            <a:normAutofit/>
          </a:bodyPr>
          <a:lstStyle>
            <a:lvl1pPr marL="0" indent="0">
              <a:buNone/>
              <a:defRPr sz="124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283475" indent="0">
              <a:buNone/>
              <a:defRPr sz="1240" b="1"/>
            </a:lvl2pPr>
            <a:lvl3pPr marL="566951" indent="0">
              <a:buNone/>
              <a:defRPr sz="1116" b="1"/>
            </a:lvl3pPr>
            <a:lvl4pPr marL="850426" indent="0">
              <a:buNone/>
              <a:defRPr sz="992" b="1"/>
            </a:lvl4pPr>
            <a:lvl5pPr marL="1133902" indent="0">
              <a:buNone/>
              <a:defRPr sz="992" b="1"/>
            </a:lvl5pPr>
            <a:lvl6pPr marL="1417377" indent="0">
              <a:buNone/>
              <a:defRPr sz="992" b="1"/>
            </a:lvl6pPr>
            <a:lvl7pPr marL="1700853" indent="0">
              <a:buNone/>
              <a:defRPr sz="992" b="1"/>
            </a:lvl7pPr>
            <a:lvl8pPr marL="1984328" indent="0">
              <a:buNone/>
              <a:defRPr sz="992" b="1"/>
            </a:lvl8pPr>
            <a:lvl9pPr marL="2267803" indent="0">
              <a:buNone/>
              <a:defRPr sz="992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076156" y="2853920"/>
            <a:ext cx="2551390" cy="695960"/>
          </a:xfrm>
        </p:spPr>
        <p:txBody>
          <a:bodyPr rtlCol="0" anchor="b">
            <a:normAutofit/>
          </a:bodyPr>
          <a:lstStyle>
            <a:lvl1pPr marL="0" indent="0">
              <a:buNone/>
              <a:defRPr sz="124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283475" indent="0">
              <a:buNone/>
              <a:defRPr sz="1240" b="1"/>
            </a:lvl2pPr>
            <a:lvl3pPr marL="566951" indent="0">
              <a:buNone/>
              <a:defRPr sz="1116" b="1"/>
            </a:lvl3pPr>
            <a:lvl4pPr marL="850426" indent="0">
              <a:buNone/>
              <a:defRPr sz="992" b="1"/>
            </a:lvl4pPr>
            <a:lvl5pPr marL="1133902" indent="0">
              <a:buNone/>
              <a:defRPr sz="992" b="1"/>
            </a:lvl5pPr>
            <a:lvl6pPr marL="1417377" indent="0">
              <a:buNone/>
              <a:defRPr sz="992" b="1"/>
            </a:lvl6pPr>
            <a:lvl7pPr marL="1700853" indent="0">
              <a:buNone/>
              <a:defRPr sz="992" b="1"/>
            </a:lvl7pPr>
            <a:lvl8pPr marL="1984328" indent="0">
              <a:buNone/>
              <a:defRPr sz="992" b="1"/>
            </a:lvl8pPr>
            <a:lvl9pPr marL="2267803" indent="0">
              <a:buNone/>
              <a:defRPr sz="992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3" name="Tekst — symbol zastępczy 12">
            <a:extLst>
              <a:ext uri="{FF2B5EF4-FFF2-40B4-BE49-F238E27FC236}">
                <a16:creationId xmlns:a16="http://schemas.microsoft.com/office/drawing/2014/main" id="{E725FCE9-B62D-4B16-807B-9D0D63E93B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5468" y="3635452"/>
            <a:ext cx="2551390" cy="1391920"/>
          </a:xfrm>
        </p:spPr>
        <p:txBody>
          <a:bodyPr rtlCol="0">
            <a:noAutofit/>
          </a:bodyPr>
          <a:lstStyle>
            <a:lvl1pPr marL="0" indent="0">
              <a:lnSpc>
                <a:spcPts val="1612"/>
              </a:lnSpc>
              <a:buNone/>
              <a:defRPr sz="992"/>
            </a:lvl1pPr>
            <a:lvl2pPr marL="283475" indent="0">
              <a:lnSpc>
                <a:spcPts val="1612"/>
              </a:lnSpc>
              <a:buNone/>
              <a:defRPr sz="992"/>
            </a:lvl2pPr>
            <a:lvl3pPr marL="566951" indent="0">
              <a:lnSpc>
                <a:spcPts val="1612"/>
              </a:lnSpc>
              <a:buNone/>
              <a:defRPr sz="992"/>
            </a:lvl3pPr>
            <a:lvl4pPr marL="850426" indent="0">
              <a:lnSpc>
                <a:spcPts val="1612"/>
              </a:lnSpc>
              <a:buNone/>
              <a:defRPr sz="992"/>
            </a:lvl4pPr>
            <a:lvl5pPr marL="1133902" indent="0">
              <a:lnSpc>
                <a:spcPts val="1612"/>
              </a:lnSpc>
              <a:buNone/>
              <a:defRPr sz="992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4" name="Tekst — symbol zastępczy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6156" y="3558561"/>
            <a:ext cx="2551390" cy="1391920"/>
          </a:xfrm>
        </p:spPr>
        <p:txBody>
          <a:bodyPr rtlCol="0">
            <a:noAutofit/>
          </a:bodyPr>
          <a:lstStyle>
            <a:lvl1pPr marL="0" indent="0">
              <a:lnSpc>
                <a:spcPts val="1612"/>
              </a:lnSpc>
              <a:buNone/>
              <a:defRPr sz="992"/>
            </a:lvl1pPr>
            <a:lvl2pPr marL="283475" indent="0">
              <a:lnSpc>
                <a:spcPts val="1612"/>
              </a:lnSpc>
              <a:buNone/>
              <a:defRPr sz="992"/>
            </a:lvl2pPr>
            <a:lvl3pPr marL="566951" indent="0">
              <a:lnSpc>
                <a:spcPts val="1612"/>
              </a:lnSpc>
              <a:buNone/>
              <a:defRPr sz="992"/>
            </a:lvl3pPr>
            <a:lvl4pPr marL="850426" indent="0">
              <a:lnSpc>
                <a:spcPts val="1612"/>
              </a:lnSpc>
              <a:buNone/>
              <a:defRPr sz="992"/>
            </a:lvl4pPr>
            <a:lvl5pPr marL="1133902" indent="0">
              <a:lnSpc>
                <a:spcPts val="1612"/>
              </a:lnSpc>
              <a:buNone/>
              <a:defRPr sz="992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9" name="Tekst — symbol zastępczy 2">
            <a:extLst>
              <a:ext uri="{FF2B5EF4-FFF2-40B4-BE49-F238E27FC236}">
                <a16:creationId xmlns:a16="http://schemas.microsoft.com/office/drawing/2014/main" id="{FF039F13-B78B-4A7E-AB1D-94C070BAE97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941665" y="5493274"/>
            <a:ext cx="2551390" cy="695960"/>
          </a:xfrm>
        </p:spPr>
        <p:txBody>
          <a:bodyPr rtlCol="0" anchor="b">
            <a:normAutofit/>
          </a:bodyPr>
          <a:lstStyle>
            <a:lvl1pPr marL="0" indent="0">
              <a:buNone/>
              <a:defRPr sz="124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283475" indent="0">
              <a:buNone/>
              <a:defRPr sz="1240" b="1"/>
            </a:lvl2pPr>
            <a:lvl3pPr marL="566951" indent="0">
              <a:buNone/>
              <a:defRPr sz="1116" b="1"/>
            </a:lvl3pPr>
            <a:lvl4pPr marL="850426" indent="0">
              <a:buNone/>
              <a:defRPr sz="992" b="1"/>
            </a:lvl4pPr>
            <a:lvl5pPr marL="1133902" indent="0">
              <a:buNone/>
              <a:defRPr sz="992" b="1"/>
            </a:lvl5pPr>
            <a:lvl6pPr marL="1417377" indent="0">
              <a:buNone/>
              <a:defRPr sz="992" b="1"/>
            </a:lvl6pPr>
            <a:lvl7pPr marL="1700853" indent="0">
              <a:buNone/>
              <a:defRPr sz="992" b="1"/>
            </a:lvl7pPr>
            <a:lvl8pPr marL="1984328" indent="0">
              <a:buNone/>
              <a:defRPr sz="992" b="1"/>
            </a:lvl8pPr>
            <a:lvl9pPr marL="2267803" indent="0">
              <a:buNone/>
              <a:defRPr sz="992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0" name="Tekst — symbol zastępczy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82353" y="5436193"/>
            <a:ext cx="2551390" cy="695960"/>
          </a:xfrm>
        </p:spPr>
        <p:txBody>
          <a:bodyPr rtlCol="0" anchor="b">
            <a:normAutofit/>
          </a:bodyPr>
          <a:lstStyle>
            <a:lvl1pPr marL="0" indent="0">
              <a:buNone/>
              <a:defRPr sz="124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283475" indent="0">
              <a:buNone/>
              <a:defRPr sz="1240" b="1"/>
            </a:lvl2pPr>
            <a:lvl3pPr marL="566951" indent="0">
              <a:buNone/>
              <a:defRPr sz="1116" b="1"/>
            </a:lvl3pPr>
            <a:lvl4pPr marL="850426" indent="0">
              <a:buNone/>
              <a:defRPr sz="992" b="1"/>
            </a:lvl4pPr>
            <a:lvl5pPr marL="1133902" indent="0">
              <a:buNone/>
              <a:defRPr sz="992" b="1"/>
            </a:lvl5pPr>
            <a:lvl6pPr marL="1417377" indent="0">
              <a:buNone/>
              <a:defRPr sz="992" b="1"/>
            </a:lvl6pPr>
            <a:lvl7pPr marL="1700853" indent="0">
              <a:buNone/>
              <a:defRPr sz="992" b="1"/>
            </a:lvl7pPr>
            <a:lvl8pPr marL="1984328" indent="0">
              <a:buNone/>
              <a:defRPr sz="992" b="1"/>
            </a:lvl8pPr>
            <a:lvl9pPr marL="2267803" indent="0">
              <a:buNone/>
              <a:defRPr sz="992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1" name="Tekst — symbol zastępczy 12">
            <a:extLst>
              <a:ext uri="{FF2B5EF4-FFF2-40B4-BE49-F238E27FC236}">
                <a16:creationId xmlns:a16="http://schemas.microsoft.com/office/drawing/2014/main" id="{1F0A1756-3486-46A9-9DD3-7BFA5FF757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1665" y="6217725"/>
            <a:ext cx="2551390" cy="1391920"/>
          </a:xfrm>
        </p:spPr>
        <p:txBody>
          <a:bodyPr rtlCol="0">
            <a:noAutofit/>
          </a:bodyPr>
          <a:lstStyle>
            <a:lvl1pPr marL="0" indent="0">
              <a:lnSpc>
                <a:spcPts val="1612"/>
              </a:lnSpc>
              <a:buNone/>
              <a:defRPr sz="992"/>
            </a:lvl1pPr>
            <a:lvl2pPr marL="283475" indent="0">
              <a:lnSpc>
                <a:spcPts val="1612"/>
              </a:lnSpc>
              <a:buNone/>
              <a:defRPr sz="992"/>
            </a:lvl2pPr>
            <a:lvl3pPr marL="566951" indent="0">
              <a:lnSpc>
                <a:spcPts val="1612"/>
              </a:lnSpc>
              <a:buNone/>
              <a:defRPr sz="992"/>
            </a:lvl3pPr>
            <a:lvl4pPr marL="850426" indent="0">
              <a:lnSpc>
                <a:spcPts val="1612"/>
              </a:lnSpc>
              <a:buNone/>
              <a:defRPr sz="992"/>
            </a:lvl4pPr>
            <a:lvl5pPr marL="1133902" indent="0">
              <a:lnSpc>
                <a:spcPts val="1612"/>
              </a:lnSpc>
              <a:buNone/>
              <a:defRPr sz="992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2" name="Tekst — symbol zastępczy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82353" y="6140835"/>
            <a:ext cx="2551390" cy="1391920"/>
          </a:xfrm>
        </p:spPr>
        <p:txBody>
          <a:bodyPr rtlCol="0">
            <a:noAutofit/>
          </a:bodyPr>
          <a:lstStyle>
            <a:lvl1pPr marL="0" indent="0">
              <a:lnSpc>
                <a:spcPts val="1612"/>
              </a:lnSpc>
              <a:buNone/>
              <a:defRPr sz="992"/>
            </a:lvl1pPr>
            <a:lvl2pPr marL="283475" indent="0">
              <a:lnSpc>
                <a:spcPts val="1612"/>
              </a:lnSpc>
              <a:buNone/>
              <a:defRPr sz="992"/>
            </a:lvl2pPr>
            <a:lvl3pPr marL="566951" indent="0">
              <a:lnSpc>
                <a:spcPts val="1612"/>
              </a:lnSpc>
              <a:buNone/>
              <a:defRPr sz="992"/>
            </a:lvl3pPr>
            <a:lvl4pPr marL="850426" indent="0">
              <a:lnSpc>
                <a:spcPts val="1612"/>
              </a:lnSpc>
              <a:buNone/>
              <a:defRPr sz="992"/>
            </a:lvl4pPr>
            <a:lvl5pPr marL="1133902" indent="0">
              <a:lnSpc>
                <a:spcPts val="1612"/>
              </a:lnSpc>
              <a:buNone/>
              <a:defRPr sz="992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endParaRPr lang="pl-PL" noProof="0"/>
          </a:p>
        </p:txBody>
      </p:sp>
      <p:sp>
        <p:nvSpPr>
          <p:cNvPr id="15" name="Obraz — symbol zastępczy 10">
            <a:extLst>
              <a:ext uri="{FF2B5EF4-FFF2-40B4-BE49-F238E27FC236}">
                <a16:creationId xmlns:a16="http://schemas.microsoft.com/office/drawing/2014/main" id="{A12F2D63-1E00-4379-A32F-B52857A502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5" y="9047480"/>
            <a:ext cx="7557785" cy="139192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74271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wiąz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2318" y="555804"/>
            <a:ext cx="2853677" cy="2017801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1" name="Obraz — symbol zastępczy 10">
            <a:extLst>
              <a:ext uri="{FF2B5EF4-FFF2-40B4-BE49-F238E27FC236}">
                <a16:creationId xmlns:a16="http://schemas.microsoft.com/office/drawing/2014/main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779838" cy="104394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252317" y="2575052"/>
            <a:ext cx="2437995" cy="515010"/>
          </a:xfrm>
        </p:spPr>
        <p:txBody>
          <a:bodyPr rtlCol="0" anchor="b">
            <a:noAutofit/>
          </a:bodyPr>
          <a:lstStyle>
            <a:lvl1pPr marL="0" indent="0">
              <a:buNone/>
              <a:defRPr sz="124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283475" indent="0">
              <a:buNone/>
              <a:defRPr sz="1240" b="1"/>
            </a:lvl2pPr>
            <a:lvl3pPr marL="566951" indent="0">
              <a:buNone/>
              <a:defRPr sz="1116" b="1"/>
            </a:lvl3pPr>
            <a:lvl4pPr marL="850426" indent="0">
              <a:buNone/>
              <a:defRPr sz="992" b="1"/>
            </a:lvl4pPr>
            <a:lvl5pPr marL="1133902" indent="0">
              <a:buNone/>
              <a:defRPr sz="992" b="1"/>
            </a:lvl5pPr>
            <a:lvl6pPr marL="1417377" indent="0">
              <a:buNone/>
              <a:defRPr sz="992" b="1"/>
            </a:lvl6pPr>
            <a:lvl7pPr marL="1700853" indent="0">
              <a:buNone/>
              <a:defRPr sz="992" b="1"/>
            </a:lvl7pPr>
            <a:lvl8pPr marL="1984328" indent="0">
              <a:buNone/>
              <a:defRPr sz="992" b="1"/>
            </a:lvl8pPr>
            <a:lvl9pPr marL="2267803" indent="0">
              <a:buNone/>
              <a:defRPr sz="992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4" name="Tekst — symbol zastępczy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52317" y="3187497"/>
            <a:ext cx="2834878" cy="807314"/>
          </a:xfrm>
        </p:spPr>
        <p:txBody>
          <a:bodyPr rtlCol="0">
            <a:noAutofit/>
          </a:bodyPr>
          <a:lstStyle>
            <a:lvl1pPr marL="0" indent="0">
              <a:lnSpc>
                <a:spcPts val="1240"/>
              </a:lnSpc>
              <a:buNone/>
              <a:defRPr sz="868"/>
            </a:lvl1pPr>
            <a:lvl2pPr marL="283475" indent="0">
              <a:lnSpc>
                <a:spcPts val="1240"/>
              </a:lnSpc>
              <a:buNone/>
              <a:defRPr sz="868"/>
            </a:lvl2pPr>
            <a:lvl3pPr marL="566951" indent="0">
              <a:lnSpc>
                <a:spcPts val="1240"/>
              </a:lnSpc>
              <a:buNone/>
              <a:defRPr sz="868"/>
            </a:lvl3pPr>
            <a:lvl4pPr marL="850426" indent="0">
              <a:lnSpc>
                <a:spcPts val="1240"/>
              </a:lnSpc>
              <a:buNone/>
              <a:defRPr sz="868"/>
            </a:lvl4pPr>
            <a:lvl5pPr marL="1133902" indent="0">
              <a:lnSpc>
                <a:spcPts val="1240"/>
              </a:lnSpc>
              <a:buNone/>
              <a:defRPr sz="868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0" name="Tekst — symbol zastępczy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2317" y="4509821"/>
            <a:ext cx="2437995" cy="515010"/>
          </a:xfrm>
        </p:spPr>
        <p:txBody>
          <a:bodyPr rtlCol="0" anchor="b">
            <a:noAutofit/>
          </a:bodyPr>
          <a:lstStyle>
            <a:lvl1pPr marL="0" indent="0">
              <a:buNone/>
              <a:defRPr sz="124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283475" indent="0">
              <a:buNone/>
              <a:defRPr sz="1240" b="1"/>
            </a:lvl2pPr>
            <a:lvl3pPr marL="566951" indent="0">
              <a:buNone/>
              <a:defRPr sz="1116" b="1"/>
            </a:lvl3pPr>
            <a:lvl4pPr marL="850426" indent="0">
              <a:buNone/>
              <a:defRPr sz="992" b="1"/>
            </a:lvl4pPr>
            <a:lvl5pPr marL="1133902" indent="0">
              <a:buNone/>
              <a:defRPr sz="992" b="1"/>
            </a:lvl5pPr>
            <a:lvl6pPr marL="1417377" indent="0">
              <a:buNone/>
              <a:defRPr sz="992" b="1"/>
            </a:lvl6pPr>
            <a:lvl7pPr marL="1700853" indent="0">
              <a:buNone/>
              <a:defRPr sz="992" b="1"/>
            </a:lvl7pPr>
            <a:lvl8pPr marL="1984328" indent="0">
              <a:buNone/>
              <a:defRPr sz="992" b="1"/>
            </a:lvl8pPr>
            <a:lvl9pPr marL="2267803" indent="0">
              <a:buNone/>
              <a:defRPr sz="992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2" name="Tekst — symbol zastępczy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52317" y="5038750"/>
            <a:ext cx="2834878" cy="807314"/>
          </a:xfrm>
        </p:spPr>
        <p:txBody>
          <a:bodyPr rtlCol="0">
            <a:noAutofit/>
          </a:bodyPr>
          <a:lstStyle>
            <a:lvl1pPr marL="0" indent="0">
              <a:lnSpc>
                <a:spcPts val="1240"/>
              </a:lnSpc>
              <a:buNone/>
              <a:defRPr sz="868"/>
            </a:lvl1pPr>
            <a:lvl2pPr marL="283475" indent="0">
              <a:lnSpc>
                <a:spcPts val="1240"/>
              </a:lnSpc>
              <a:buNone/>
              <a:defRPr sz="868"/>
            </a:lvl2pPr>
            <a:lvl3pPr marL="566951" indent="0">
              <a:lnSpc>
                <a:spcPts val="1240"/>
              </a:lnSpc>
              <a:buNone/>
              <a:defRPr sz="868"/>
            </a:lvl3pPr>
            <a:lvl4pPr marL="850426" indent="0">
              <a:lnSpc>
                <a:spcPts val="1240"/>
              </a:lnSpc>
              <a:buNone/>
              <a:defRPr sz="868"/>
            </a:lvl4pPr>
            <a:lvl5pPr marL="1133902" indent="0">
              <a:lnSpc>
                <a:spcPts val="1240"/>
              </a:lnSpc>
              <a:buNone/>
              <a:defRPr sz="868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3" name="Tekst — symbol zastępczy 4">
            <a:extLst>
              <a:ext uri="{FF2B5EF4-FFF2-40B4-BE49-F238E27FC236}">
                <a16:creationId xmlns:a16="http://schemas.microsoft.com/office/drawing/2014/main" id="{8462AFAF-169F-4E2A-AC00-6E86665954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59978" y="5985256"/>
            <a:ext cx="2437995" cy="515010"/>
          </a:xfrm>
        </p:spPr>
        <p:txBody>
          <a:bodyPr rtlCol="0" anchor="b">
            <a:noAutofit/>
          </a:bodyPr>
          <a:lstStyle>
            <a:lvl1pPr marL="0" indent="0">
              <a:buNone/>
              <a:defRPr sz="124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283475" indent="0">
              <a:buNone/>
              <a:defRPr sz="1240" b="1"/>
            </a:lvl2pPr>
            <a:lvl3pPr marL="566951" indent="0">
              <a:buNone/>
              <a:defRPr sz="1116" b="1"/>
            </a:lvl3pPr>
            <a:lvl4pPr marL="850426" indent="0">
              <a:buNone/>
              <a:defRPr sz="992" b="1"/>
            </a:lvl4pPr>
            <a:lvl5pPr marL="1133902" indent="0">
              <a:buNone/>
              <a:defRPr sz="992" b="1"/>
            </a:lvl5pPr>
            <a:lvl6pPr marL="1417377" indent="0">
              <a:buNone/>
              <a:defRPr sz="992" b="1"/>
            </a:lvl6pPr>
            <a:lvl7pPr marL="1700853" indent="0">
              <a:buNone/>
              <a:defRPr sz="992" b="1"/>
            </a:lvl7pPr>
            <a:lvl8pPr marL="1984328" indent="0">
              <a:buNone/>
              <a:defRPr sz="992" b="1"/>
            </a:lvl8pPr>
            <a:lvl9pPr marL="2267803" indent="0">
              <a:buNone/>
              <a:defRPr sz="992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4" name="Tekst — symbol zastępczy 12">
            <a:extLst>
              <a:ext uri="{FF2B5EF4-FFF2-40B4-BE49-F238E27FC236}">
                <a16:creationId xmlns:a16="http://schemas.microsoft.com/office/drawing/2014/main" id="{9FDE6BB6-DE86-4B19-B83F-5B83A89477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59978" y="6500266"/>
            <a:ext cx="2834878" cy="807314"/>
          </a:xfrm>
        </p:spPr>
        <p:txBody>
          <a:bodyPr rtlCol="0">
            <a:noAutofit/>
          </a:bodyPr>
          <a:lstStyle>
            <a:lvl1pPr marL="0" indent="0">
              <a:lnSpc>
                <a:spcPts val="1240"/>
              </a:lnSpc>
              <a:buNone/>
              <a:defRPr sz="868"/>
            </a:lvl1pPr>
            <a:lvl2pPr marL="283475" indent="0">
              <a:lnSpc>
                <a:spcPts val="1240"/>
              </a:lnSpc>
              <a:buNone/>
              <a:defRPr sz="868"/>
            </a:lvl2pPr>
            <a:lvl3pPr marL="566951" indent="0">
              <a:lnSpc>
                <a:spcPts val="1240"/>
              </a:lnSpc>
              <a:buNone/>
              <a:defRPr sz="868"/>
            </a:lvl3pPr>
            <a:lvl4pPr marL="850426" indent="0">
              <a:lnSpc>
                <a:spcPts val="1240"/>
              </a:lnSpc>
              <a:buNone/>
              <a:defRPr sz="868"/>
            </a:lvl4pPr>
            <a:lvl5pPr marL="1133902" indent="0">
              <a:lnSpc>
                <a:spcPts val="1240"/>
              </a:lnSpc>
              <a:buNone/>
              <a:defRPr sz="868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5" name="Tekst — symbol zastępczy 4">
            <a:extLst>
              <a:ext uri="{FF2B5EF4-FFF2-40B4-BE49-F238E27FC236}">
                <a16:creationId xmlns:a16="http://schemas.microsoft.com/office/drawing/2014/main" id="{2B544474-29CA-4D8E-AC15-C05ABDF606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59978" y="7391095"/>
            <a:ext cx="2437995" cy="515010"/>
          </a:xfrm>
        </p:spPr>
        <p:txBody>
          <a:bodyPr rtlCol="0" anchor="b">
            <a:noAutofit/>
          </a:bodyPr>
          <a:lstStyle>
            <a:lvl1pPr marL="0" indent="0">
              <a:buNone/>
              <a:defRPr sz="124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283475" indent="0">
              <a:buNone/>
              <a:defRPr sz="1240" b="1"/>
            </a:lvl2pPr>
            <a:lvl3pPr marL="566951" indent="0">
              <a:buNone/>
              <a:defRPr sz="1116" b="1"/>
            </a:lvl3pPr>
            <a:lvl4pPr marL="850426" indent="0">
              <a:buNone/>
              <a:defRPr sz="992" b="1"/>
            </a:lvl4pPr>
            <a:lvl5pPr marL="1133902" indent="0">
              <a:buNone/>
              <a:defRPr sz="992" b="1"/>
            </a:lvl5pPr>
            <a:lvl6pPr marL="1417377" indent="0">
              <a:buNone/>
              <a:defRPr sz="992" b="1"/>
            </a:lvl6pPr>
            <a:lvl7pPr marL="1700853" indent="0">
              <a:buNone/>
              <a:defRPr sz="992" b="1"/>
            </a:lvl7pPr>
            <a:lvl8pPr marL="1984328" indent="0">
              <a:buNone/>
              <a:defRPr sz="992" b="1"/>
            </a:lvl8pPr>
            <a:lvl9pPr marL="2267803" indent="0">
              <a:buNone/>
              <a:defRPr sz="992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6" name="Tekst — symbol zastępczy 12">
            <a:extLst>
              <a:ext uri="{FF2B5EF4-FFF2-40B4-BE49-F238E27FC236}">
                <a16:creationId xmlns:a16="http://schemas.microsoft.com/office/drawing/2014/main" id="{7C778245-11E1-4B65-ADC1-E9D3DE34E5D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59978" y="7906105"/>
            <a:ext cx="2834878" cy="807314"/>
          </a:xfrm>
        </p:spPr>
        <p:txBody>
          <a:bodyPr rtlCol="0">
            <a:noAutofit/>
          </a:bodyPr>
          <a:lstStyle>
            <a:lvl1pPr marL="0" indent="0">
              <a:lnSpc>
                <a:spcPts val="1240"/>
              </a:lnSpc>
              <a:buNone/>
              <a:defRPr sz="868"/>
            </a:lvl1pPr>
            <a:lvl2pPr marL="283475" indent="0">
              <a:lnSpc>
                <a:spcPts val="1240"/>
              </a:lnSpc>
              <a:buNone/>
              <a:defRPr sz="868"/>
            </a:lvl2pPr>
            <a:lvl3pPr marL="566951" indent="0">
              <a:lnSpc>
                <a:spcPts val="1240"/>
              </a:lnSpc>
              <a:buNone/>
              <a:defRPr sz="868"/>
            </a:lvl3pPr>
            <a:lvl4pPr marL="850426" indent="0">
              <a:lnSpc>
                <a:spcPts val="1240"/>
              </a:lnSpc>
              <a:buNone/>
              <a:defRPr sz="868"/>
            </a:lvl4pPr>
            <a:lvl5pPr marL="1133902" indent="0">
              <a:lnSpc>
                <a:spcPts val="1240"/>
              </a:lnSpc>
              <a:buNone/>
              <a:defRPr sz="868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2317" y="9675780"/>
            <a:ext cx="2137971" cy="555801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63050" y="9675780"/>
            <a:ext cx="566976" cy="555801"/>
          </a:xfrm>
        </p:spPr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21357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ówienie produk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EB1C922A-9F54-409C-8C2C-90A55B890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44761" y="0"/>
            <a:ext cx="3779837" cy="104394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1116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189" y="555804"/>
            <a:ext cx="3339649" cy="2017801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1" name="Obraz — symbol zastępczy 10">
            <a:extLst>
              <a:ext uri="{FF2B5EF4-FFF2-40B4-BE49-F238E27FC236}">
                <a16:creationId xmlns:a16="http://schemas.microsoft.com/office/drawing/2014/main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22106" y="2384599"/>
            <a:ext cx="2109149" cy="5651195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0189" y="2881647"/>
            <a:ext cx="1417439" cy="695960"/>
          </a:xfrm>
        </p:spPr>
        <p:txBody>
          <a:bodyPr rtlCol="0" anchor="b">
            <a:normAutofit/>
          </a:bodyPr>
          <a:lstStyle>
            <a:lvl1pPr marL="0" indent="0">
              <a:buNone/>
              <a:defRPr sz="124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283475" indent="0">
              <a:buNone/>
              <a:defRPr sz="1240" b="1"/>
            </a:lvl2pPr>
            <a:lvl3pPr marL="566951" indent="0">
              <a:buNone/>
              <a:defRPr sz="1116" b="1"/>
            </a:lvl3pPr>
            <a:lvl4pPr marL="850426" indent="0">
              <a:buNone/>
              <a:defRPr sz="992" b="1"/>
            </a:lvl4pPr>
            <a:lvl5pPr marL="1133902" indent="0">
              <a:buNone/>
              <a:defRPr sz="992" b="1"/>
            </a:lvl5pPr>
            <a:lvl6pPr marL="1417377" indent="0">
              <a:buNone/>
              <a:defRPr sz="992" b="1"/>
            </a:lvl6pPr>
            <a:lvl7pPr marL="1700853" indent="0">
              <a:buNone/>
              <a:defRPr sz="992" b="1"/>
            </a:lvl7pPr>
            <a:lvl8pPr marL="1984328" indent="0">
              <a:buNone/>
              <a:defRPr sz="992" b="1"/>
            </a:lvl8pPr>
            <a:lvl9pPr marL="2267803" indent="0">
              <a:buNone/>
              <a:defRPr sz="992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143834" y="2881647"/>
            <a:ext cx="1417439" cy="695960"/>
          </a:xfrm>
        </p:spPr>
        <p:txBody>
          <a:bodyPr rtlCol="0" anchor="b">
            <a:normAutofit/>
          </a:bodyPr>
          <a:lstStyle>
            <a:lvl1pPr marL="0" indent="0">
              <a:buNone/>
              <a:defRPr sz="124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283475" indent="0">
              <a:buNone/>
              <a:defRPr sz="1240" b="1"/>
            </a:lvl2pPr>
            <a:lvl3pPr marL="566951" indent="0">
              <a:buNone/>
              <a:defRPr sz="1116" b="1"/>
            </a:lvl3pPr>
            <a:lvl4pPr marL="850426" indent="0">
              <a:buNone/>
              <a:defRPr sz="992" b="1"/>
            </a:lvl4pPr>
            <a:lvl5pPr marL="1133902" indent="0">
              <a:buNone/>
              <a:defRPr sz="992" b="1"/>
            </a:lvl5pPr>
            <a:lvl6pPr marL="1417377" indent="0">
              <a:buNone/>
              <a:defRPr sz="992" b="1"/>
            </a:lvl6pPr>
            <a:lvl7pPr marL="1700853" indent="0">
              <a:buNone/>
              <a:defRPr sz="992" b="1"/>
            </a:lvl7pPr>
            <a:lvl8pPr marL="1984328" indent="0">
              <a:buNone/>
              <a:defRPr sz="992" b="1"/>
            </a:lvl8pPr>
            <a:lvl9pPr marL="2267803" indent="0">
              <a:buNone/>
              <a:defRPr sz="992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3" name="Tekst — symbol zastępczy 12">
            <a:extLst>
              <a:ext uri="{FF2B5EF4-FFF2-40B4-BE49-F238E27FC236}">
                <a16:creationId xmlns:a16="http://schemas.microsoft.com/office/drawing/2014/main" id="{E725FCE9-B62D-4B16-807B-9D0D63E93B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0189" y="3606099"/>
            <a:ext cx="1417439" cy="2087880"/>
          </a:xfrm>
        </p:spPr>
        <p:txBody>
          <a:bodyPr rtlCol="0">
            <a:noAutofit/>
          </a:bodyPr>
          <a:lstStyle>
            <a:lvl1pPr marL="0" indent="0">
              <a:lnSpc>
                <a:spcPts val="1240"/>
              </a:lnSpc>
              <a:buNone/>
              <a:defRPr sz="868"/>
            </a:lvl1pPr>
            <a:lvl2pPr marL="283475" indent="0">
              <a:lnSpc>
                <a:spcPts val="1240"/>
              </a:lnSpc>
              <a:buNone/>
              <a:defRPr sz="868"/>
            </a:lvl2pPr>
            <a:lvl3pPr marL="566951" indent="0">
              <a:lnSpc>
                <a:spcPts val="1240"/>
              </a:lnSpc>
              <a:buNone/>
              <a:defRPr sz="868"/>
            </a:lvl3pPr>
            <a:lvl4pPr marL="850426" indent="0">
              <a:lnSpc>
                <a:spcPts val="1240"/>
              </a:lnSpc>
              <a:buNone/>
              <a:defRPr sz="868"/>
            </a:lvl4pPr>
            <a:lvl5pPr marL="1133902" indent="0">
              <a:lnSpc>
                <a:spcPts val="1240"/>
              </a:lnSpc>
              <a:buNone/>
              <a:defRPr sz="868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4" name="Tekst — symbol zastępczy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43834" y="3586289"/>
            <a:ext cx="1417439" cy="2087880"/>
          </a:xfrm>
        </p:spPr>
        <p:txBody>
          <a:bodyPr rtlCol="0">
            <a:noAutofit/>
          </a:bodyPr>
          <a:lstStyle>
            <a:lvl1pPr marL="0" indent="0">
              <a:lnSpc>
                <a:spcPts val="1240"/>
              </a:lnSpc>
              <a:buNone/>
              <a:defRPr sz="868"/>
            </a:lvl1pPr>
            <a:lvl2pPr marL="283475" indent="0">
              <a:lnSpc>
                <a:spcPts val="1240"/>
              </a:lnSpc>
              <a:buNone/>
              <a:defRPr sz="868"/>
            </a:lvl2pPr>
            <a:lvl3pPr marL="566951" indent="0">
              <a:lnSpc>
                <a:spcPts val="1240"/>
              </a:lnSpc>
              <a:buNone/>
              <a:defRPr sz="868"/>
            </a:lvl3pPr>
            <a:lvl4pPr marL="850426" indent="0">
              <a:lnSpc>
                <a:spcPts val="1240"/>
              </a:lnSpc>
              <a:buNone/>
              <a:defRPr sz="868"/>
            </a:lvl4pPr>
            <a:lvl5pPr marL="1133902" indent="0">
              <a:lnSpc>
                <a:spcPts val="1240"/>
              </a:lnSpc>
              <a:buNone/>
              <a:defRPr sz="868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9" name="Tekst — symbol zastępczy 2">
            <a:extLst>
              <a:ext uri="{FF2B5EF4-FFF2-40B4-BE49-F238E27FC236}">
                <a16:creationId xmlns:a16="http://schemas.microsoft.com/office/drawing/2014/main" id="{FF039F13-B78B-4A7E-AB1D-94C070BAE97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446386" y="5851235"/>
            <a:ext cx="1417439" cy="695960"/>
          </a:xfrm>
        </p:spPr>
        <p:txBody>
          <a:bodyPr rtlCol="0" anchor="b">
            <a:normAutofit/>
          </a:bodyPr>
          <a:lstStyle>
            <a:lvl1pPr marL="0" indent="0">
              <a:buNone/>
              <a:defRPr sz="124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283475" indent="0">
              <a:buNone/>
              <a:defRPr sz="1240" b="1"/>
            </a:lvl2pPr>
            <a:lvl3pPr marL="566951" indent="0">
              <a:buNone/>
              <a:defRPr sz="1116" b="1"/>
            </a:lvl3pPr>
            <a:lvl4pPr marL="850426" indent="0">
              <a:buNone/>
              <a:defRPr sz="992" b="1"/>
            </a:lvl4pPr>
            <a:lvl5pPr marL="1133902" indent="0">
              <a:buNone/>
              <a:defRPr sz="992" b="1"/>
            </a:lvl5pPr>
            <a:lvl6pPr marL="1417377" indent="0">
              <a:buNone/>
              <a:defRPr sz="992" b="1"/>
            </a:lvl6pPr>
            <a:lvl7pPr marL="1700853" indent="0">
              <a:buNone/>
              <a:defRPr sz="992" b="1"/>
            </a:lvl7pPr>
            <a:lvl8pPr marL="1984328" indent="0">
              <a:buNone/>
              <a:defRPr sz="992" b="1"/>
            </a:lvl8pPr>
            <a:lvl9pPr marL="2267803" indent="0">
              <a:buNone/>
              <a:defRPr sz="992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0" name="Tekst — symbol zastępczy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50031" y="5851235"/>
            <a:ext cx="1417439" cy="695960"/>
          </a:xfrm>
        </p:spPr>
        <p:txBody>
          <a:bodyPr rtlCol="0" anchor="b">
            <a:normAutofit/>
          </a:bodyPr>
          <a:lstStyle>
            <a:lvl1pPr marL="0" indent="0">
              <a:buNone/>
              <a:defRPr sz="124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283475" indent="0">
              <a:buNone/>
              <a:defRPr sz="1240" b="1"/>
            </a:lvl2pPr>
            <a:lvl3pPr marL="566951" indent="0">
              <a:buNone/>
              <a:defRPr sz="1116" b="1"/>
            </a:lvl3pPr>
            <a:lvl4pPr marL="850426" indent="0">
              <a:buNone/>
              <a:defRPr sz="992" b="1"/>
            </a:lvl4pPr>
            <a:lvl5pPr marL="1133902" indent="0">
              <a:buNone/>
              <a:defRPr sz="992" b="1"/>
            </a:lvl5pPr>
            <a:lvl6pPr marL="1417377" indent="0">
              <a:buNone/>
              <a:defRPr sz="992" b="1"/>
            </a:lvl6pPr>
            <a:lvl7pPr marL="1700853" indent="0">
              <a:buNone/>
              <a:defRPr sz="992" b="1"/>
            </a:lvl7pPr>
            <a:lvl8pPr marL="1984328" indent="0">
              <a:buNone/>
              <a:defRPr sz="992" b="1"/>
            </a:lvl8pPr>
            <a:lvl9pPr marL="2267803" indent="0">
              <a:buNone/>
              <a:defRPr sz="992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1" name="Tekst — symbol zastępczy 12">
            <a:extLst>
              <a:ext uri="{FF2B5EF4-FFF2-40B4-BE49-F238E27FC236}">
                <a16:creationId xmlns:a16="http://schemas.microsoft.com/office/drawing/2014/main" id="{1F0A1756-3486-46A9-9DD3-7BFA5FF757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6386" y="6575686"/>
            <a:ext cx="1417439" cy="2087880"/>
          </a:xfrm>
        </p:spPr>
        <p:txBody>
          <a:bodyPr rtlCol="0">
            <a:noAutofit/>
          </a:bodyPr>
          <a:lstStyle>
            <a:lvl1pPr marL="0" indent="0">
              <a:lnSpc>
                <a:spcPts val="1240"/>
              </a:lnSpc>
              <a:buNone/>
              <a:defRPr sz="868"/>
            </a:lvl1pPr>
            <a:lvl2pPr marL="283475" indent="0">
              <a:lnSpc>
                <a:spcPts val="1240"/>
              </a:lnSpc>
              <a:buNone/>
              <a:defRPr sz="868"/>
            </a:lvl2pPr>
            <a:lvl3pPr marL="566951" indent="0">
              <a:lnSpc>
                <a:spcPts val="1240"/>
              </a:lnSpc>
              <a:buNone/>
              <a:defRPr sz="868"/>
            </a:lvl3pPr>
            <a:lvl4pPr marL="850426" indent="0">
              <a:lnSpc>
                <a:spcPts val="1240"/>
              </a:lnSpc>
              <a:buNone/>
              <a:defRPr sz="868"/>
            </a:lvl4pPr>
            <a:lvl5pPr marL="1133902" indent="0">
              <a:lnSpc>
                <a:spcPts val="1240"/>
              </a:lnSpc>
              <a:buNone/>
              <a:defRPr sz="868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2" name="Tekst — symbol zastępczy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50031" y="6555876"/>
            <a:ext cx="1417439" cy="2087880"/>
          </a:xfrm>
        </p:spPr>
        <p:txBody>
          <a:bodyPr rtlCol="0">
            <a:noAutofit/>
          </a:bodyPr>
          <a:lstStyle>
            <a:lvl1pPr marL="0" indent="0">
              <a:lnSpc>
                <a:spcPts val="1240"/>
              </a:lnSpc>
              <a:buNone/>
              <a:defRPr sz="868"/>
            </a:lvl1pPr>
            <a:lvl2pPr marL="283475" indent="0">
              <a:lnSpc>
                <a:spcPts val="1240"/>
              </a:lnSpc>
              <a:buNone/>
              <a:defRPr sz="868"/>
            </a:lvl2pPr>
            <a:lvl3pPr marL="566951" indent="0">
              <a:lnSpc>
                <a:spcPts val="1240"/>
              </a:lnSpc>
              <a:buNone/>
              <a:defRPr sz="868"/>
            </a:lvl3pPr>
            <a:lvl4pPr marL="850426" indent="0">
              <a:lnSpc>
                <a:spcPts val="1240"/>
              </a:lnSpc>
              <a:buNone/>
              <a:defRPr sz="868"/>
            </a:lvl4pPr>
            <a:lvl5pPr marL="1133902" indent="0">
              <a:lnSpc>
                <a:spcPts val="1240"/>
              </a:lnSpc>
              <a:buNone/>
              <a:defRPr sz="868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9727" y="9675780"/>
            <a:ext cx="1145764" cy="555801"/>
          </a:xfrm>
        </p:spPr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18" name="Stopka — symbol zastępczy 7">
            <a:extLst>
              <a:ext uri="{FF2B5EF4-FFF2-40B4-BE49-F238E27FC236}">
                <a16:creationId xmlns:a16="http://schemas.microsoft.com/office/drawing/2014/main" id="{37667359-6B2F-4D7C-932B-CE6A0E91C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2317" y="9675780"/>
            <a:ext cx="2137971" cy="555801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23" name="Numer slajdu — symbol zastępczy 8">
            <a:extLst>
              <a:ext uri="{FF2B5EF4-FFF2-40B4-BE49-F238E27FC236}">
                <a16:creationId xmlns:a16="http://schemas.microsoft.com/office/drawing/2014/main" id="{C69C9BA9-6130-4098-A0A6-E1A00A3B6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63050" y="9675780"/>
            <a:ext cx="566976" cy="555801"/>
          </a:xfrm>
        </p:spPr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89969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oblem i podsum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E6B487E6-6563-4EEC-A349-2257BBAFD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891848" cy="104394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1116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6297" y="1616852"/>
            <a:ext cx="3103650" cy="2017801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7" name="Obraz — symbol zastępczy 6">
            <a:extLst>
              <a:ext uri="{FF2B5EF4-FFF2-40B4-BE49-F238E27FC236}">
                <a16:creationId xmlns:a16="http://schemas.microsoft.com/office/drawing/2014/main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4444" y="1739900"/>
            <a:ext cx="3071118" cy="69596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0" name="Tekst — symbol zastępczy 9">
            <a:extLst>
              <a:ext uri="{FF2B5EF4-FFF2-40B4-BE49-F238E27FC236}">
                <a16:creationId xmlns:a16="http://schemas.microsoft.com/office/drawing/2014/main" id="{0ECB8E5B-4859-4892-A062-C831DA527F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54065" y="3890612"/>
            <a:ext cx="3071118" cy="4808890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4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283475" indent="0">
              <a:lnSpc>
                <a:spcPct val="150000"/>
              </a:lnSpc>
              <a:spcBef>
                <a:spcPts val="0"/>
              </a:spcBef>
              <a:buNone/>
              <a:defRPr sz="1240">
                <a:solidFill>
                  <a:schemeClr val="accent4"/>
                </a:solidFill>
                <a:latin typeface="Times New Roman" panose="02020603050405020304" pitchFamily="18" charset="0"/>
              </a:defRPr>
            </a:lvl2pPr>
            <a:lvl3pPr marL="566951" indent="0">
              <a:lnSpc>
                <a:spcPct val="150000"/>
              </a:lnSpc>
              <a:spcBef>
                <a:spcPts val="0"/>
              </a:spcBef>
              <a:buNone/>
              <a:defRPr sz="1240">
                <a:solidFill>
                  <a:schemeClr val="accent4"/>
                </a:solidFill>
                <a:latin typeface="Times New Roman" panose="02020603050405020304" pitchFamily="18" charset="0"/>
              </a:defRPr>
            </a:lvl3pPr>
            <a:lvl4pPr marL="850426" indent="0">
              <a:lnSpc>
                <a:spcPct val="150000"/>
              </a:lnSpc>
              <a:spcBef>
                <a:spcPts val="0"/>
              </a:spcBef>
              <a:buNone/>
              <a:defRPr sz="1240">
                <a:solidFill>
                  <a:schemeClr val="accent4"/>
                </a:solidFill>
                <a:latin typeface="Times New Roman" panose="02020603050405020304" pitchFamily="18" charset="0"/>
              </a:defRPr>
            </a:lvl4pPr>
            <a:lvl5pPr marL="1133902" indent="0">
              <a:lnSpc>
                <a:spcPct val="150000"/>
              </a:lnSpc>
              <a:spcBef>
                <a:spcPts val="0"/>
              </a:spcBef>
              <a:buNone/>
              <a:defRPr sz="1240">
                <a:solidFill>
                  <a:schemeClr val="accent4"/>
                </a:solidFill>
                <a:latin typeface="Times New Roman" panose="02020603050405020304" pitchFamily="18" charset="0"/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865806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81" userDrawn="1">
          <p15:clr>
            <a:srgbClr val="FBAE40"/>
          </p15:clr>
        </p15:guide>
        <p15:guide id="2" pos="32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ia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raz — symbol zastępczy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4433" y="695960"/>
            <a:ext cx="6990809" cy="9047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91849" y="5347904"/>
            <a:ext cx="5383394" cy="2783838"/>
          </a:xfrm>
          <a:solidFill>
            <a:schemeClr val="accent3">
              <a:alpha val="90000"/>
            </a:schemeClr>
          </a:solidFill>
        </p:spPr>
        <p:txBody>
          <a:bodyPr lIns="1371600" tIns="0" bIns="0" rtlCol="0" anchor="ctr">
            <a:noAutofit/>
          </a:bodyPr>
          <a:lstStyle>
            <a:lvl1pPr algn="ctr">
              <a:defRPr sz="3348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99958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l biznes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8" name="Obraz — symbol zastępczy 15">
            <a:extLst>
              <a:ext uri="{FF2B5EF4-FFF2-40B4-BE49-F238E27FC236}">
                <a16:creationId xmlns:a16="http://schemas.microsoft.com/office/drawing/2014/main" id="{43CBE128-6D8D-4605-B225-5A34FFB1F25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184364" y="2992628"/>
            <a:ext cx="1417439" cy="34798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682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65361" lvl="0" indent="-165361" algn="ctr" rtl="0"/>
            <a:r>
              <a:rPr lang="pl-PL" noProof="0"/>
              <a:t>Kliknij ikonę, aby dodać obraz</a:t>
            </a:r>
          </a:p>
        </p:txBody>
      </p:sp>
      <p:sp>
        <p:nvSpPr>
          <p:cNvPr id="9" name="Tekst — symbol zastępczy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84979" y="6563347"/>
            <a:ext cx="1417439" cy="548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4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Punktor 2</a:t>
            </a:r>
          </a:p>
        </p:txBody>
      </p:sp>
      <p:sp>
        <p:nvSpPr>
          <p:cNvPr id="10" name="Tekst — symbol zastępczy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84979" y="7266637"/>
            <a:ext cx="1417439" cy="1531112"/>
          </a:xfrm>
        </p:spPr>
        <p:txBody>
          <a:bodyPr rtlCol="0"/>
          <a:lstStyle>
            <a:lvl1pPr marL="0" indent="0" algn="ctr">
              <a:lnSpc>
                <a:spcPts val="1240"/>
              </a:lnSpc>
              <a:spcBef>
                <a:spcPts val="0"/>
              </a:spcBef>
              <a:buNone/>
              <a:defRPr sz="86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l-PL" noProof="0"/>
              <a:t>Opis punktu</a:t>
            </a:r>
          </a:p>
        </p:txBody>
      </p:sp>
      <p:sp>
        <p:nvSpPr>
          <p:cNvPr id="19" name="Obraz — symbol zastępczy 15">
            <a:extLst>
              <a:ext uri="{FF2B5EF4-FFF2-40B4-BE49-F238E27FC236}">
                <a16:creationId xmlns:a16="http://schemas.microsoft.com/office/drawing/2014/main" id="{E63C0874-8701-4CED-B60A-61A655FB5A5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3070447" y="2992628"/>
            <a:ext cx="1417439" cy="34798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682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65361" lvl="0" indent="-165361" algn="ctr" rtl="0"/>
            <a:r>
              <a:rPr lang="pl-PL" noProof="0"/>
              <a:t>Kliknij ikonę, aby dodać obraz</a:t>
            </a:r>
          </a:p>
        </p:txBody>
      </p:sp>
      <p:sp>
        <p:nvSpPr>
          <p:cNvPr id="11" name="Tekst — symbol zastępczy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073008" y="6563347"/>
            <a:ext cx="1417439" cy="548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4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Punktor 3</a:t>
            </a:r>
          </a:p>
        </p:txBody>
      </p:sp>
      <p:sp>
        <p:nvSpPr>
          <p:cNvPr id="12" name="Tekst — symbol zastępczy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073008" y="7266637"/>
            <a:ext cx="1417439" cy="1531112"/>
          </a:xfrm>
        </p:spPr>
        <p:txBody>
          <a:bodyPr rtlCol="0"/>
          <a:lstStyle>
            <a:lvl1pPr marL="0" indent="0" algn="ctr">
              <a:lnSpc>
                <a:spcPts val="1240"/>
              </a:lnSpc>
              <a:spcBef>
                <a:spcPts val="0"/>
              </a:spcBef>
              <a:buNone/>
              <a:defRPr sz="86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l-PL" noProof="0"/>
              <a:t>Opis punktu</a:t>
            </a:r>
          </a:p>
        </p:txBody>
      </p:sp>
      <p:sp>
        <p:nvSpPr>
          <p:cNvPr id="20" name="Obraz — symbol zastępczy 15">
            <a:extLst>
              <a:ext uri="{FF2B5EF4-FFF2-40B4-BE49-F238E27FC236}">
                <a16:creationId xmlns:a16="http://schemas.microsoft.com/office/drawing/2014/main" id="{F223D9C7-A9C3-4D38-B4D8-9CAB3A19CF5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4956529" y="2992628"/>
            <a:ext cx="1417439" cy="34798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682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65361" lvl="0" indent="-165361" algn="ctr" rtl="0"/>
            <a:r>
              <a:rPr lang="pl-PL" noProof="0"/>
              <a:t>Kliknij ikonę, aby dodać obraz</a:t>
            </a:r>
          </a:p>
        </p:txBody>
      </p:sp>
      <p:sp>
        <p:nvSpPr>
          <p:cNvPr id="13" name="Tekst — symbol zastępczy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955367" y="6563347"/>
            <a:ext cx="1417439" cy="548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4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Punktor 4</a:t>
            </a:r>
          </a:p>
        </p:txBody>
      </p:sp>
      <p:sp>
        <p:nvSpPr>
          <p:cNvPr id="14" name="Tekst — symbol zastępczy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955367" y="7266637"/>
            <a:ext cx="1417439" cy="1531112"/>
          </a:xfrm>
        </p:spPr>
        <p:txBody>
          <a:bodyPr rtlCol="0"/>
          <a:lstStyle>
            <a:lvl1pPr marL="0" indent="0" algn="ctr">
              <a:lnSpc>
                <a:spcPts val="1240"/>
              </a:lnSpc>
              <a:spcBef>
                <a:spcPts val="0"/>
              </a:spcBef>
              <a:buNone/>
              <a:defRPr sz="86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l-PL" noProof="0"/>
              <a:t>Opis punktu</a:t>
            </a:r>
          </a:p>
        </p:txBody>
      </p:sp>
      <p:sp>
        <p:nvSpPr>
          <p:cNvPr id="15" name="Data — symbol zastępczy 1">
            <a:extLst>
              <a:ext uri="{FF2B5EF4-FFF2-40B4-BE49-F238E27FC236}">
                <a16:creationId xmlns:a16="http://schemas.microsoft.com/office/drawing/2014/main" id="{6FCC4B1F-E859-43CC-8B33-EE155744227A}"/>
              </a:ext>
            </a:extLst>
          </p:cNvPr>
          <p:cNvSpPr>
            <a:spLocks noGrp="1"/>
          </p:cNvSpPr>
          <p:nvPr>
            <p:ph type="dt" sz="half" idx="45"/>
          </p:nvPr>
        </p:nvSpPr>
        <p:spPr>
          <a:xfrm>
            <a:off x="519728" y="9675780"/>
            <a:ext cx="1700927" cy="555801"/>
          </a:xfrm>
        </p:spPr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50068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kuren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546" y="555804"/>
            <a:ext cx="6320386" cy="2017801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0546" y="2821512"/>
            <a:ext cx="2834878" cy="974344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124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283475" indent="0">
              <a:buNone/>
              <a:defRPr sz="1240" b="1"/>
            </a:lvl2pPr>
            <a:lvl3pPr marL="566951" indent="0">
              <a:buNone/>
              <a:defRPr sz="1116" b="1"/>
            </a:lvl3pPr>
            <a:lvl4pPr marL="850426" indent="0">
              <a:buNone/>
              <a:defRPr sz="992" b="1"/>
            </a:lvl4pPr>
            <a:lvl5pPr marL="1133902" indent="0">
              <a:buNone/>
              <a:defRPr sz="992" b="1"/>
            </a:lvl5pPr>
            <a:lvl6pPr marL="1417377" indent="0">
              <a:buNone/>
              <a:defRPr sz="992" b="1"/>
            </a:lvl6pPr>
            <a:lvl7pPr marL="1700853" indent="0">
              <a:buNone/>
              <a:defRPr sz="992" b="1"/>
            </a:lvl7pPr>
            <a:lvl8pPr marL="1984328" indent="0">
              <a:buNone/>
              <a:defRPr sz="992" b="1"/>
            </a:lvl8pPr>
            <a:lvl9pPr marL="2267803" indent="0">
              <a:buNone/>
              <a:defRPr sz="992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20546" y="3813281"/>
            <a:ext cx="2834878" cy="4871720"/>
          </a:xfrm>
        </p:spPr>
        <p:txBody>
          <a:bodyPr rtlCol="0">
            <a:normAutofit/>
          </a:bodyPr>
          <a:lstStyle>
            <a:lvl1pPr>
              <a:lnSpc>
                <a:spcPts val="1612"/>
              </a:lnSpc>
              <a:defRPr sz="992"/>
            </a:lvl1pPr>
            <a:lvl2pPr>
              <a:lnSpc>
                <a:spcPts val="1612"/>
              </a:lnSpc>
              <a:defRPr sz="992"/>
            </a:lvl2pPr>
            <a:lvl3pPr>
              <a:lnSpc>
                <a:spcPts val="1612"/>
              </a:lnSpc>
              <a:defRPr sz="992"/>
            </a:lvl3pPr>
            <a:lvl4pPr>
              <a:lnSpc>
                <a:spcPts val="1612"/>
              </a:lnSpc>
              <a:defRPr sz="992"/>
            </a:lvl4pPr>
            <a:lvl5pPr>
              <a:lnSpc>
                <a:spcPts val="1612"/>
              </a:lnSpc>
              <a:defRPr sz="992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026919" y="2821512"/>
            <a:ext cx="2834878" cy="974344"/>
          </a:xfrm>
          <a:noFill/>
        </p:spPr>
        <p:txBody>
          <a:bodyPr rtlCol="0" anchor="ctr" anchorCtr="0">
            <a:normAutofit/>
          </a:bodyPr>
          <a:lstStyle>
            <a:lvl1pPr marL="0" indent="0">
              <a:buNone/>
              <a:defRPr sz="124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283475" indent="0">
              <a:buNone/>
              <a:defRPr sz="1240" b="1"/>
            </a:lvl2pPr>
            <a:lvl3pPr marL="566951" indent="0">
              <a:buNone/>
              <a:defRPr sz="1116" b="1"/>
            </a:lvl3pPr>
            <a:lvl4pPr marL="850426" indent="0">
              <a:buNone/>
              <a:defRPr sz="992" b="1"/>
            </a:lvl4pPr>
            <a:lvl5pPr marL="1133902" indent="0">
              <a:buNone/>
              <a:defRPr sz="992" b="1"/>
            </a:lvl5pPr>
            <a:lvl6pPr marL="1417377" indent="0">
              <a:buNone/>
              <a:defRPr sz="992" b="1"/>
            </a:lvl6pPr>
            <a:lvl7pPr marL="1700853" indent="0">
              <a:buNone/>
              <a:defRPr sz="992" b="1"/>
            </a:lvl7pPr>
            <a:lvl8pPr marL="1984328" indent="0">
              <a:buNone/>
              <a:defRPr sz="992" b="1"/>
            </a:lvl8pPr>
            <a:lvl9pPr marL="2267803" indent="0">
              <a:buNone/>
              <a:defRPr sz="992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6" name="Zawartość — symbol zastępczy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026919" y="3813281"/>
            <a:ext cx="2834878" cy="4871720"/>
          </a:xfrm>
        </p:spPr>
        <p:txBody>
          <a:bodyPr rtlCol="0">
            <a:normAutofit/>
          </a:bodyPr>
          <a:lstStyle>
            <a:lvl1pPr>
              <a:lnSpc>
                <a:spcPts val="1612"/>
              </a:lnSpc>
              <a:defRPr sz="992"/>
            </a:lvl1pPr>
            <a:lvl2pPr>
              <a:lnSpc>
                <a:spcPts val="1612"/>
              </a:lnSpc>
              <a:defRPr sz="992"/>
            </a:lvl2pPr>
            <a:lvl3pPr>
              <a:lnSpc>
                <a:spcPts val="1612"/>
              </a:lnSpc>
              <a:defRPr sz="992"/>
            </a:lvl3pPr>
            <a:lvl4pPr>
              <a:lnSpc>
                <a:spcPts val="1612"/>
              </a:lnSpc>
              <a:defRPr sz="992"/>
            </a:lvl4pPr>
            <a:lvl5pPr>
              <a:lnSpc>
                <a:spcPts val="1612"/>
              </a:lnSpc>
              <a:defRPr sz="992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11" name="Obraz — symbol zastępczy 10">
            <a:extLst>
              <a:ext uri="{FF2B5EF4-FFF2-40B4-BE49-F238E27FC236}">
                <a16:creationId xmlns:a16="http://schemas.microsoft.com/office/drawing/2014/main" id="{582C2B31-DB43-4AEF-AA1E-62866E69E5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5" y="9047480"/>
            <a:ext cx="7557785" cy="139192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75009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84" r:id="rId3"/>
    <p:sldLayoutId id="2147483671" r:id="rId4"/>
    <p:sldLayoutId id="2147483683" r:id="rId5"/>
    <p:sldLayoutId id="2147483667" r:id="rId6"/>
    <p:sldLayoutId id="2147483688" r:id="rId7"/>
    <p:sldLayoutId id="2147483673" r:id="rId8"/>
    <p:sldLayoutId id="2147483672" r:id="rId9"/>
    <p:sldLayoutId id="2147483669" r:id="rId10"/>
    <p:sldLayoutId id="2147483682" r:id="rId11"/>
    <p:sldLayoutId id="2147483663" r:id="rId12"/>
    <p:sldLayoutId id="2147483677" r:id="rId13"/>
    <p:sldLayoutId id="2147483653" r:id="rId14"/>
    <p:sldLayoutId id="2147483678" r:id="rId15"/>
    <p:sldLayoutId id="2147483650" r:id="rId16"/>
    <p:sldLayoutId id="2147483654" r:id="rId17"/>
    <p:sldLayoutId id="2147483681" r:id="rId18"/>
    <p:sldLayoutId id="2147483686" r:id="rId19"/>
    <p:sldLayoutId id="2147483690" r:id="rId20"/>
    <p:sldLayoutId id="2147483676" r:id="rId21"/>
    <p:sldLayoutId id="2147483680" r:id="rId22"/>
    <p:sldLayoutId id="2147483675" r:id="rId23"/>
    <p:sldLayoutId id="2147483652" r:id="rId24"/>
    <p:sldLayoutId id="2147483665" r:id="rId25"/>
    <p:sldLayoutId id="2147483655" r:id="rId26"/>
    <p:sldLayoutId id="2147483656" r:id="rId27"/>
    <p:sldLayoutId id="2147483657" r:id="rId28"/>
  </p:sldLayoutIdLst>
  <p:hf hdr="0"/>
  <p:txStyles>
    <p:titleStyle>
      <a:lvl1pPr algn="l" defTabSz="566951" rtl="0" eaLnBrk="1" latinLnBrk="0" hangingPunct="1">
        <a:lnSpc>
          <a:spcPct val="90000"/>
        </a:lnSpc>
        <a:spcBef>
          <a:spcPct val="0"/>
        </a:spcBef>
        <a:buNone/>
        <a:defRPr sz="2728" kern="1200">
          <a:solidFill>
            <a:schemeClr val="tx1">
              <a:lumMod val="50000"/>
              <a:lumOff val="50000"/>
            </a:schemeClr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141738" indent="-141738" algn="l" defTabSz="566951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1736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25213" indent="-141738" algn="l" defTabSz="566951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488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08689" indent="-141738" algn="l" defTabSz="566951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24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92164" indent="-141738" algn="l" defTabSz="566951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75639" indent="-141738" algn="l" defTabSz="566951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559115" indent="-141738" algn="l" defTabSz="566951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590" indent="-141738" algn="l" defTabSz="566951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066" indent="-141738" algn="l" defTabSz="566951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541" indent="-141738" algn="l" defTabSz="566951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6951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475" algn="l" defTabSz="566951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6951" algn="l" defTabSz="566951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426" algn="l" defTabSz="566951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3902" algn="l" defTabSz="566951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377" algn="l" defTabSz="566951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0853" algn="l" defTabSz="566951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328" algn="l" defTabSz="566951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7803" algn="l" defTabSz="566951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81" userDrawn="1">
          <p15:clr>
            <a:srgbClr val="F26B43"/>
          </p15:clr>
        </p15:guide>
        <p15:guide id="2" orient="horz" pos="3288" userDrawn="1">
          <p15:clr>
            <a:srgbClr val="F26B43"/>
          </p15:clr>
        </p15:guide>
        <p15:guide id="3" pos="1191" userDrawn="1">
          <p15:clr>
            <a:srgbClr val="F26B43"/>
          </p15:clr>
        </p15:guide>
        <p15:guide id="4" pos="3572" userDrawn="1">
          <p15:clr>
            <a:srgbClr val="F26B43"/>
          </p15:clr>
        </p15:guide>
        <p15:guide id="5" pos="4494" userDrawn="1">
          <p15:clr>
            <a:srgbClr val="F26B43"/>
          </p15:clr>
        </p15:guide>
        <p15:guide id="6" pos="2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obrazu 8" descr="Obraz zawierający jedzenie, owoce, świeży&#10;&#10;Opis wygenerowany automatycznie">
            <a:extLst>
              <a:ext uri="{FF2B5EF4-FFF2-40B4-BE49-F238E27FC236}">
                <a16:creationId xmlns:a16="http://schemas.microsoft.com/office/drawing/2014/main" id="{55A863F3-67EE-A65D-40A4-D0285159169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-1" t="17711" r="-1" b="37225"/>
          <a:stretch/>
        </p:blipFill>
        <p:spPr>
          <a:xfrm>
            <a:off x="284432" y="342900"/>
            <a:ext cx="6990809" cy="4702148"/>
          </a:xfrm>
          <a:noFill/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30" y="1665865"/>
            <a:ext cx="6990809" cy="1846955"/>
          </a:xfrm>
          <a:solidFill>
            <a:schemeClr val="accent1">
              <a:alpha val="77000"/>
            </a:schemeClr>
          </a:solidFill>
        </p:spPr>
        <p:txBody>
          <a:bodyPr rtlCol="0" anchor="t" anchorCtr="0">
            <a:normAutofit/>
          </a:bodyPr>
          <a:lstStyle/>
          <a:p>
            <a:pPr rtl="0"/>
            <a:r>
              <a:rPr lang="pl-PL" sz="3968" b="1" dirty="0">
                <a:solidFill>
                  <a:schemeClr val="tx1"/>
                </a:solidFill>
                <a:latin typeface="+mn-lt"/>
              </a:rPr>
              <a:t>„Soczyste mity o cukrze </a:t>
            </a:r>
            <a:br>
              <a:rPr lang="pl-PL" sz="3968" b="1" dirty="0">
                <a:solidFill>
                  <a:schemeClr val="tx1"/>
                </a:solidFill>
                <a:latin typeface="+mn-lt"/>
              </a:rPr>
            </a:br>
            <a:r>
              <a:rPr lang="pl-PL" sz="3968" b="1" dirty="0">
                <a:solidFill>
                  <a:schemeClr val="tx1"/>
                </a:solidFill>
                <a:latin typeface="+mn-lt"/>
              </a:rPr>
              <a:t>w sokach i owocach”</a:t>
            </a: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2EF34964-E20D-4F93-8B71-5E54DACCE9F9}"/>
              </a:ext>
            </a:extLst>
          </p:cNvPr>
          <p:cNvSpPr txBox="1">
            <a:spLocks/>
          </p:cNvSpPr>
          <p:nvPr/>
        </p:nvSpPr>
        <p:spPr>
          <a:xfrm>
            <a:off x="345388" y="8827232"/>
            <a:ext cx="6990809" cy="654451"/>
          </a:xfrm>
          <a:prstGeom prst="rect">
            <a:avLst/>
          </a:prstGeom>
          <a:solidFill>
            <a:schemeClr val="accent1">
              <a:alpha val="77000"/>
            </a:schemeClr>
          </a:solidFill>
        </p:spPr>
        <p:txBody>
          <a:bodyPr vert="horz" lIns="56698" tIns="28349" rIns="56698" bIns="28349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pl-PL" sz="1488" b="1" dirty="0">
                <a:solidFill>
                  <a:schemeClr val="tx1"/>
                </a:solidFill>
                <a:latin typeface="+mn-lt"/>
              </a:rPr>
              <a:t>Zapraszamy 17 kwietnia 2023, godz. 16:00 platforma Zoom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6D4BEA58-4381-8ED7-EEED-1F3BC610F2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409" t="16111" r="34470" b="4646"/>
          <a:stretch/>
        </p:blipFill>
        <p:spPr>
          <a:xfrm>
            <a:off x="5391151" y="2890850"/>
            <a:ext cx="1760266" cy="24426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" name="Podtytuł 2">
            <a:extLst>
              <a:ext uri="{FF2B5EF4-FFF2-40B4-BE49-F238E27FC236}">
                <a16:creationId xmlns:a16="http://schemas.microsoft.com/office/drawing/2014/main" id="{5ED1813E-9A3F-94C3-3F81-0DF882BF2856}"/>
              </a:ext>
            </a:extLst>
          </p:cNvPr>
          <p:cNvSpPr txBox="1">
            <a:spLocks/>
          </p:cNvSpPr>
          <p:nvPr/>
        </p:nvSpPr>
        <p:spPr>
          <a:xfrm>
            <a:off x="345388" y="2814718"/>
            <a:ext cx="6150779" cy="659501"/>
          </a:xfrm>
          <a:prstGeom prst="rect">
            <a:avLst/>
          </a:prstGeom>
        </p:spPr>
        <p:txBody>
          <a:bodyPr vert="horz" lIns="56698" tIns="28349" rIns="56698" bIns="28349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18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18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18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96"/>
              </a:spcBef>
            </a:pPr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Ekspert: dr n. o </a:t>
            </a:r>
            <a:r>
              <a:rPr lang="pl-P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zdr</a:t>
            </a:r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Magdalena Milewska </a:t>
            </a:r>
          </a:p>
          <a:p>
            <a:pPr>
              <a:spcBef>
                <a:spcPts val="496"/>
              </a:spcBef>
            </a:pPr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Prowadzący: dr hab. n. o </a:t>
            </a:r>
            <a:r>
              <a:rPr lang="pl-P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zdr</a:t>
            </a:r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Mariusz Panczyk 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E07F7601-BE55-67A1-50BE-54C3A532D6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3258" t="21818" r="33939" b="65791"/>
          <a:stretch/>
        </p:blipFill>
        <p:spPr>
          <a:xfrm>
            <a:off x="284429" y="9673621"/>
            <a:ext cx="4401895" cy="581025"/>
          </a:xfrm>
          <a:prstGeom prst="rect">
            <a:avLst/>
          </a:prstGeom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5E8E69D2-D5A3-CD73-C86C-5A4BFAB449FE}"/>
              </a:ext>
            </a:extLst>
          </p:cNvPr>
          <p:cNvSpPr txBox="1">
            <a:spLocks/>
          </p:cNvSpPr>
          <p:nvPr/>
        </p:nvSpPr>
        <p:spPr>
          <a:xfrm>
            <a:off x="284430" y="724319"/>
            <a:ext cx="6990809" cy="839437"/>
          </a:xfrm>
          <a:prstGeom prst="rect">
            <a:avLst/>
          </a:prstGeom>
          <a:solidFill>
            <a:schemeClr val="accent1">
              <a:alpha val="77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56695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pl-PL" sz="3968" b="1" dirty="0">
                <a:solidFill>
                  <a:schemeClr val="tx1"/>
                </a:solidFill>
                <a:latin typeface="+mn-lt"/>
              </a:rPr>
              <a:t>Zapraszamy na webinarium</a:t>
            </a:r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CE99EC12-6AC9-8B18-AA3E-1383A2E76E03}"/>
              </a:ext>
            </a:extLst>
          </p:cNvPr>
          <p:cNvSpPr txBox="1">
            <a:spLocks/>
          </p:cNvSpPr>
          <p:nvPr/>
        </p:nvSpPr>
        <p:spPr>
          <a:xfrm>
            <a:off x="284430" y="5236986"/>
            <a:ext cx="7051768" cy="3536549"/>
          </a:xfrm>
          <a:prstGeom prst="rect">
            <a:avLst/>
          </a:prstGeom>
        </p:spPr>
        <p:txBody>
          <a:bodyPr vert="horz" lIns="56698" tIns="28349" rIns="56698" bIns="28349" rtlCol="0" anchor="ctr" anchorCtr="0">
            <a:normAutofit fontScale="92500"/>
          </a:bodyPr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18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18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18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96"/>
              </a:spcBef>
            </a:pPr>
            <a:r>
              <a:rPr lang="pl-PL" sz="1300" b="1" dirty="0"/>
              <a:t>Szanowni Państwo,</a:t>
            </a:r>
          </a:p>
          <a:p>
            <a:pPr algn="just">
              <a:spcBef>
                <a:spcPts val="800"/>
              </a:spcBef>
            </a:pPr>
            <a:r>
              <a:rPr lang="pl-PL" sz="1300" dirty="0"/>
              <a:t>Mamy zaszczyt zaprosić Państwa do udziału w spotkaniu organizowanym przez Zakład Dietetyki Klinicznej oraz Zakład Edukacji i Badań w Naukach o Zdrowiu Wydziału Nauk o Zdrowiu Warszawskiego Uniwersytetu Medycznego na temat cukrów zawartych w owocach i ich przetworach. </a:t>
            </a:r>
          </a:p>
          <a:p>
            <a:pPr algn="just">
              <a:spcBef>
                <a:spcPts val="800"/>
              </a:spcBef>
            </a:pPr>
            <a:r>
              <a:rPr lang="pl-PL" sz="1300" dirty="0"/>
              <a:t>Podczas spotkania prowadzonego w formie webinarium zostaną poruszone zagadnienia dotyczące aktualnej wiedzy naukowej na temat fizjologicznej roli i znaczenia cukrów oraz innych składników zawartych w owocach i sokach owocowych. Na postawie dostępnych opracowań naukowych postaramy się odpowiedzieć na najważniejsze pytania, a także wyjaśnić wątpliwości, które często towarzyszą tematyce spożycia owoców i soków.</a:t>
            </a:r>
          </a:p>
          <a:p>
            <a:pPr algn="just">
              <a:spcBef>
                <a:spcPts val="800"/>
              </a:spcBef>
            </a:pPr>
            <a:r>
              <a:rPr lang="pl-PL" sz="1300" dirty="0"/>
              <a:t>Spotkanie będzie także okazją do zaprezentowania przeglądu badań dotyczących cukrów w owocach, warzywach  i ich przetworach opracowanego przez zespół naukowy z Wydziału nauk o Zdrowiu Warszawskiego Uniwersytetu Medycznego. </a:t>
            </a:r>
          </a:p>
          <a:p>
            <a:pPr algn="just">
              <a:spcBef>
                <a:spcPts val="800"/>
              </a:spcBef>
            </a:pPr>
            <a:r>
              <a:rPr lang="pl-PL" sz="1300" dirty="0"/>
              <a:t>Udział w spotkaniu jest bezpłatny. Wymagana jest wcześniejsza rejestracja: …………………………………….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146339254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Custom 7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09D"/>
      </a:accent1>
      <a:accent2>
        <a:srgbClr val="FFD7C7"/>
      </a:accent2>
      <a:accent3>
        <a:srgbClr val="FFE9E0"/>
      </a:accent3>
      <a:accent4>
        <a:srgbClr val="55736D"/>
      </a:accent4>
      <a:accent5>
        <a:srgbClr val="88A88E"/>
      </a:accent5>
      <a:accent6>
        <a:srgbClr val="E6FFFB"/>
      </a:accent6>
      <a:hlink>
        <a:srgbClr val="0563C1"/>
      </a:hlink>
      <a:folHlink>
        <a:srgbClr val="954F72"/>
      </a:folHlink>
    </a:clrScheme>
    <a:fontScheme name="Custom 116">
      <a:majorFont>
        <a:latin typeface="Bodoni M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327600_TF66722518_Win32" id="{8247CCA3-106F-48F3-BAE5-EB0965C8C6CC}" vid="{5BA01ACD-285A-4F85-8840-FE3FC9864E03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0C88140-B977-44ED-8877-83D5BCE763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F12D6A-2BE8-4847-A724-6F141C79A2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BE6AE0A-D4B0-4A5B-9359-3C20E0AE6F6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{43A2C71E-7F4F-4C46-BA19-6034FBF63F7F}tf66722518_win32</Template>
  <TotalTime>886</TotalTime>
  <Words>187</Words>
  <Application>Microsoft Office PowerPoint</Application>
  <PresentationFormat>Niestandardowy</PresentationFormat>
  <Paragraphs>11</Paragraphs>
  <Slides>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6" baseType="lpstr">
      <vt:lpstr>Arial</vt:lpstr>
      <vt:lpstr>Calibri</vt:lpstr>
      <vt:lpstr>Source Sans Pro Light</vt:lpstr>
      <vt:lpstr>Times New Roman</vt:lpstr>
      <vt:lpstr>Motyw pakietu Office</vt:lpstr>
      <vt:lpstr>„Soczyste mity o cukrze  w sokach i owocach”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</dc:title>
  <dc:creator>Mariusz Panczyk</dc:creator>
  <cp:lastModifiedBy>Mariusz Panczyk</cp:lastModifiedBy>
  <cp:revision>12</cp:revision>
  <dcterms:created xsi:type="dcterms:W3CDTF">2023-04-03T19:57:43Z</dcterms:created>
  <dcterms:modified xsi:type="dcterms:W3CDTF">2023-04-04T11:30:08Z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