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F4779-6F19-40F1-A3BA-BC2E0A0ECF31}" type="doc">
      <dgm:prSet loTypeId="urn:microsoft.com/office/officeart/2005/8/layout/radial6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C93D46AB-28F3-47FC-A27A-E098A5ACA4AD}">
      <dgm:prSet phldrT="[Tekst]" custT="1"/>
      <dgm:spPr/>
      <dgm:t>
        <a:bodyPr/>
        <a:lstStyle/>
        <a:p>
          <a:r>
            <a:rPr lang="pl-PL" sz="1600" dirty="0" smtClean="0"/>
            <a:t>Zespół leczenia żywieniowego</a:t>
          </a:r>
          <a:endParaRPr lang="pl-PL" sz="1600" dirty="0"/>
        </a:p>
      </dgm:t>
    </dgm:pt>
    <dgm:pt modelId="{12CBBAFA-75C6-449E-AD47-9A4F856C03F0}" type="parTrans" cxnId="{8311351B-58ED-4ED1-A08B-26E457554937}">
      <dgm:prSet/>
      <dgm:spPr/>
      <dgm:t>
        <a:bodyPr/>
        <a:lstStyle/>
        <a:p>
          <a:endParaRPr lang="pl-PL"/>
        </a:p>
      </dgm:t>
    </dgm:pt>
    <dgm:pt modelId="{57E4D726-B089-4D6B-8FCB-3527F9193D7B}" type="sibTrans" cxnId="{8311351B-58ED-4ED1-A08B-26E457554937}">
      <dgm:prSet/>
      <dgm:spPr/>
      <dgm:t>
        <a:bodyPr/>
        <a:lstStyle/>
        <a:p>
          <a:endParaRPr lang="pl-PL"/>
        </a:p>
      </dgm:t>
    </dgm:pt>
    <dgm:pt modelId="{44875984-A5D6-418E-877C-5A275B701A21}">
      <dgm:prSet phldrT="[Tekst]" custT="1"/>
      <dgm:spPr/>
      <dgm:t>
        <a:bodyPr/>
        <a:lstStyle/>
        <a:p>
          <a:r>
            <a:rPr lang="pl-PL" sz="1000" dirty="0" smtClean="0"/>
            <a:t>Laboratorium</a:t>
          </a:r>
          <a:endParaRPr lang="pl-PL" sz="1000" dirty="0"/>
        </a:p>
      </dgm:t>
    </dgm:pt>
    <dgm:pt modelId="{2492FC6C-4F71-4325-95F6-EAA454E85A4F}" type="parTrans" cxnId="{A13EC8D9-F562-43E0-A5CE-4945489D6490}">
      <dgm:prSet/>
      <dgm:spPr/>
      <dgm:t>
        <a:bodyPr/>
        <a:lstStyle/>
        <a:p>
          <a:endParaRPr lang="pl-PL"/>
        </a:p>
      </dgm:t>
    </dgm:pt>
    <dgm:pt modelId="{A8CCCC6A-DACC-4131-92D1-76A94546CE25}" type="sibTrans" cxnId="{A13EC8D9-F562-43E0-A5CE-4945489D6490}">
      <dgm:prSet/>
      <dgm:spPr/>
      <dgm:t>
        <a:bodyPr/>
        <a:lstStyle/>
        <a:p>
          <a:endParaRPr lang="pl-PL" sz="2400"/>
        </a:p>
      </dgm:t>
    </dgm:pt>
    <dgm:pt modelId="{5702B4B6-424B-4DA5-BC1D-1D1126F69837}">
      <dgm:prSet phldrT="[Tekst]" custT="1"/>
      <dgm:spPr/>
      <dgm:t>
        <a:bodyPr/>
        <a:lstStyle/>
        <a:p>
          <a:r>
            <a:rPr lang="pl-PL" sz="1000" dirty="0" smtClean="0"/>
            <a:t>Mikrobiologia </a:t>
          </a:r>
          <a:endParaRPr lang="pl-PL" sz="1000" dirty="0"/>
        </a:p>
      </dgm:t>
    </dgm:pt>
    <dgm:pt modelId="{CB730216-CDD3-4F00-AA44-D1DB464704AE}" type="parTrans" cxnId="{8B7E96E4-E025-4A1A-9C32-5B9703BDD09C}">
      <dgm:prSet/>
      <dgm:spPr/>
      <dgm:t>
        <a:bodyPr/>
        <a:lstStyle/>
        <a:p>
          <a:endParaRPr lang="pl-PL"/>
        </a:p>
      </dgm:t>
    </dgm:pt>
    <dgm:pt modelId="{545848AC-B890-4042-93CB-4253207FB9F4}" type="sibTrans" cxnId="{8B7E96E4-E025-4A1A-9C32-5B9703BDD09C}">
      <dgm:prSet/>
      <dgm:spPr/>
      <dgm:t>
        <a:bodyPr/>
        <a:lstStyle/>
        <a:p>
          <a:endParaRPr lang="pl-PL" sz="2400"/>
        </a:p>
      </dgm:t>
    </dgm:pt>
    <dgm:pt modelId="{2E9E5F37-5AD1-469F-B8A5-5DB49576F244}">
      <dgm:prSet phldrT="[Tekst]" custT="1"/>
      <dgm:spPr/>
      <dgm:t>
        <a:bodyPr/>
        <a:lstStyle/>
        <a:p>
          <a:r>
            <a:rPr lang="pl-PL" sz="1000" dirty="0" smtClean="0"/>
            <a:t>Diagnostyka obrazowa</a:t>
          </a:r>
          <a:endParaRPr lang="pl-PL" sz="1000" dirty="0"/>
        </a:p>
      </dgm:t>
    </dgm:pt>
    <dgm:pt modelId="{0F2954F7-BAE7-4E3F-A88D-3511757B4A6F}" type="parTrans" cxnId="{EE40E90F-920E-4D56-B240-54608208EAD2}">
      <dgm:prSet/>
      <dgm:spPr/>
      <dgm:t>
        <a:bodyPr/>
        <a:lstStyle/>
        <a:p>
          <a:endParaRPr lang="pl-PL"/>
        </a:p>
      </dgm:t>
    </dgm:pt>
    <dgm:pt modelId="{1D4B7E0E-197B-4DB2-8566-65489FEF2CCE}" type="sibTrans" cxnId="{EE40E90F-920E-4D56-B240-54608208EAD2}">
      <dgm:prSet/>
      <dgm:spPr/>
      <dgm:t>
        <a:bodyPr/>
        <a:lstStyle/>
        <a:p>
          <a:endParaRPr lang="pl-PL" sz="2400"/>
        </a:p>
      </dgm:t>
    </dgm:pt>
    <dgm:pt modelId="{116EB3FA-6DA3-4A54-9A39-F3BA76D2721C}">
      <dgm:prSet phldrT="[Tekst]" custT="1"/>
      <dgm:spPr/>
      <dgm:t>
        <a:bodyPr/>
        <a:lstStyle/>
        <a:p>
          <a:r>
            <a:rPr lang="pl-PL" sz="1000" dirty="0" err="1" smtClean="0"/>
            <a:t>Transplantolo</a:t>
          </a:r>
          <a:r>
            <a:rPr lang="pl-PL" sz="1000" dirty="0" smtClean="0"/>
            <a:t>-</a:t>
          </a:r>
        </a:p>
        <a:p>
          <a:r>
            <a:rPr lang="pl-PL" sz="1000" dirty="0" err="1" smtClean="0"/>
            <a:t>gia</a:t>
          </a:r>
          <a:r>
            <a:rPr lang="pl-PL" sz="1000" dirty="0" smtClean="0"/>
            <a:t> </a:t>
          </a:r>
          <a:endParaRPr lang="pl-PL" sz="1000" dirty="0"/>
        </a:p>
      </dgm:t>
    </dgm:pt>
    <dgm:pt modelId="{E0C78E93-1152-4396-A530-6AC2AA4488F4}" type="parTrans" cxnId="{11267F91-72A3-4743-BA3B-8C8524BF3DF0}">
      <dgm:prSet/>
      <dgm:spPr/>
      <dgm:t>
        <a:bodyPr/>
        <a:lstStyle/>
        <a:p>
          <a:endParaRPr lang="pl-PL"/>
        </a:p>
      </dgm:t>
    </dgm:pt>
    <dgm:pt modelId="{01CA73C2-2637-4612-87B9-A41C7CB454DD}" type="sibTrans" cxnId="{11267F91-72A3-4743-BA3B-8C8524BF3DF0}">
      <dgm:prSet/>
      <dgm:spPr/>
      <dgm:t>
        <a:bodyPr/>
        <a:lstStyle/>
        <a:p>
          <a:endParaRPr lang="pl-PL" sz="2400"/>
        </a:p>
      </dgm:t>
    </dgm:pt>
    <dgm:pt modelId="{7380EDCB-205A-4571-A286-EF3FFC1F71B1}">
      <dgm:prSet custT="1"/>
      <dgm:spPr/>
      <dgm:t>
        <a:bodyPr/>
        <a:lstStyle/>
        <a:p>
          <a:r>
            <a:rPr lang="pl-PL" sz="1000" dirty="0" smtClean="0"/>
            <a:t>Psycholog </a:t>
          </a:r>
          <a:endParaRPr lang="pl-PL" sz="1000" dirty="0"/>
        </a:p>
      </dgm:t>
    </dgm:pt>
    <dgm:pt modelId="{397BEA48-5E12-4C76-80C2-762B8CB8F168}" type="parTrans" cxnId="{97C58AAB-80FA-4782-9F2B-0526FCA6D4CD}">
      <dgm:prSet/>
      <dgm:spPr/>
      <dgm:t>
        <a:bodyPr/>
        <a:lstStyle/>
        <a:p>
          <a:endParaRPr lang="pl-PL"/>
        </a:p>
      </dgm:t>
    </dgm:pt>
    <dgm:pt modelId="{1F6C4A37-72C0-4240-B52E-9AD6D08D6B25}" type="sibTrans" cxnId="{97C58AAB-80FA-4782-9F2B-0526FCA6D4CD}">
      <dgm:prSet/>
      <dgm:spPr/>
      <dgm:t>
        <a:bodyPr/>
        <a:lstStyle/>
        <a:p>
          <a:endParaRPr lang="pl-PL" sz="2400"/>
        </a:p>
      </dgm:t>
    </dgm:pt>
    <dgm:pt modelId="{472EEF5A-7A45-4EC1-8934-72A562BCE75F}">
      <dgm:prSet custT="1"/>
      <dgm:spPr/>
      <dgm:t>
        <a:bodyPr/>
        <a:lstStyle/>
        <a:p>
          <a:r>
            <a:rPr lang="pl-PL" sz="1000" dirty="0" smtClean="0"/>
            <a:t>Dział rozliczeń</a:t>
          </a:r>
          <a:endParaRPr lang="pl-PL" sz="1000" dirty="0"/>
        </a:p>
      </dgm:t>
    </dgm:pt>
    <dgm:pt modelId="{5CD91A1B-9D7B-41B7-9563-B7157D1B282E}" type="parTrans" cxnId="{A9249021-72C2-4FE7-8CBC-ADA10D636A6B}">
      <dgm:prSet/>
      <dgm:spPr/>
      <dgm:t>
        <a:bodyPr/>
        <a:lstStyle/>
        <a:p>
          <a:endParaRPr lang="pl-PL"/>
        </a:p>
      </dgm:t>
    </dgm:pt>
    <dgm:pt modelId="{18DA238B-BC3B-4F60-879F-6533D416C642}" type="sibTrans" cxnId="{A9249021-72C2-4FE7-8CBC-ADA10D636A6B}">
      <dgm:prSet/>
      <dgm:spPr/>
      <dgm:t>
        <a:bodyPr/>
        <a:lstStyle/>
        <a:p>
          <a:endParaRPr lang="pl-PL" sz="2400"/>
        </a:p>
      </dgm:t>
    </dgm:pt>
    <dgm:pt modelId="{ACB0A758-3E27-4CDD-B3FC-D2E8D29C126B}">
      <dgm:prSet custT="1"/>
      <dgm:spPr/>
      <dgm:t>
        <a:bodyPr/>
        <a:lstStyle/>
        <a:p>
          <a:r>
            <a:rPr lang="pl-PL" sz="1000" dirty="0" smtClean="0"/>
            <a:t>Apteka</a:t>
          </a:r>
          <a:endParaRPr lang="pl-PL" sz="1000" dirty="0"/>
        </a:p>
      </dgm:t>
    </dgm:pt>
    <dgm:pt modelId="{55F61E2F-216C-4A0D-BA01-71CE5BFE6DD5}" type="parTrans" cxnId="{D37B794E-192E-4023-ADD6-0A1DB1E7810E}">
      <dgm:prSet/>
      <dgm:spPr/>
      <dgm:t>
        <a:bodyPr/>
        <a:lstStyle/>
        <a:p>
          <a:endParaRPr lang="pl-PL"/>
        </a:p>
      </dgm:t>
    </dgm:pt>
    <dgm:pt modelId="{D21E0229-BCE4-421B-8646-1C6129CBD287}" type="sibTrans" cxnId="{D37B794E-192E-4023-ADD6-0A1DB1E7810E}">
      <dgm:prSet/>
      <dgm:spPr/>
      <dgm:t>
        <a:bodyPr/>
        <a:lstStyle/>
        <a:p>
          <a:endParaRPr lang="pl-PL" sz="2400"/>
        </a:p>
      </dgm:t>
    </dgm:pt>
    <dgm:pt modelId="{BFD56448-6D46-4863-A462-20886AD9BB09}">
      <dgm:prSet custT="1"/>
      <dgm:spPr/>
      <dgm:t>
        <a:bodyPr/>
        <a:lstStyle/>
        <a:p>
          <a:r>
            <a:rPr lang="pl-PL" sz="1000" dirty="0" smtClean="0"/>
            <a:t>OIT</a:t>
          </a:r>
          <a:endParaRPr lang="pl-PL" sz="1000" dirty="0"/>
        </a:p>
      </dgm:t>
    </dgm:pt>
    <dgm:pt modelId="{4EE56F9E-36E2-4B4B-BCB4-195CD1091FE1}" type="parTrans" cxnId="{A6712AD3-883B-4751-948E-0385B4DE4F59}">
      <dgm:prSet/>
      <dgm:spPr/>
      <dgm:t>
        <a:bodyPr/>
        <a:lstStyle/>
        <a:p>
          <a:endParaRPr lang="pl-PL"/>
        </a:p>
      </dgm:t>
    </dgm:pt>
    <dgm:pt modelId="{04D80A64-8916-425F-B74A-5F0C705C4EE2}" type="sibTrans" cxnId="{A6712AD3-883B-4751-948E-0385B4DE4F59}">
      <dgm:prSet/>
      <dgm:spPr/>
      <dgm:t>
        <a:bodyPr/>
        <a:lstStyle/>
        <a:p>
          <a:endParaRPr lang="pl-PL" sz="2400"/>
        </a:p>
      </dgm:t>
    </dgm:pt>
    <dgm:pt modelId="{E654BB57-718A-4848-B788-EC7C31227935}">
      <dgm:prSet/>
      <dgm:spPr/>
      <dgm:t>
        <a:bodyPr/>
        <a:lstStyle/>
        <a:p>
          <a:r>
            <a:rPr lang="pl-PL" dirty="0" smtClean="0"/>
            <a:t>Histopatologia </a:t>
          </a:r>
          <a:endParaRPr lang="pl-PL" dirty="0"/>
        </a:p>
      </dgm:t>
    </dgm:pt>
    <dgm:pt modelId="{0BBD9A95-03C3-4E80-875B-0F356F745824}" type="parTrans" cxnId="{F5B4ADA5-2C3A-4178-A94E-716CF5C3D74B}">
      <dgm:prSet/>
      <dgm:spPr/>
      <dgm:t>
        <a:bodyPr/>
        <a:lstStyle/>
        <a:p>
          <a:endParaRPr lang="pl-PL"/>
        </a:p>
      </dgm:t>
    </dgm:pt>
    <dgm:pt modelId="{DE6A2F8C-816B-4D1B-AA92-9E8B4A91D9EA}" type="sibTrans" cxnId="{F5B4ADA5-2C3A-4178-A94E-716CF5C3D74B}">
      <dgm:prSet/>
      <dgm:spPr/>
      <dgm:t>
        <a:bodyPr/>
        <a:lstStyle/>
        <a:p>
          <a:endParaRPr lang="pl-PL"/>
        </a:p>
      </dgm:t>
    </dgm:pt>
    <dgm:pt modelId="{5227E42B-183D-477F-A2EF-ECD01B03DCC5}" type="pres">
      <dgm:prSet presAssocID="{5A7F4779-6F19-40F1-A3BA-BC2E0A0ECF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4245DC-05E5-4DCD-8F6D-51AE20B7DA1E}" type="pres">
      <dgm:prSet presAssocID="{C93D46AB-28F3-47FC-A27A-E098A5ACA4AD}" presName="centerShape" presStyleLbl="node0" presStyleIdx="0" presStyleCnt="1" custScaleX="106713" custScaleY="110362"/>
      <dgm:spPr/>
      <dgm:t>
        <a:bodyPr/>
        <a:lstStyle/>
        <a:p>
          <a:endParaRPr lang="pl-PL"/>
        </a:p>
      </dgm:t>
    </dgm:pt>
    <dgm:pt modelId="{23C377A1-B05B-4B2D-817E-4282093FB60C}" type="pres">
      <dgm:prSet presAssocID="{7380EDCB-205A-4571-A286-EF3FFC1F71B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DC5818-FD82-406A-ABA9-88F98BE63F6B}" type="pres">
      <dgm:prSet presAssocID="{7380EDCB-205A-4571-A286-EF3FFC1F71B1}" presName="dummy" presStyleCnt="0"/>
      <dgm:spPr/>
    </dgm:pt>
    <dgm:pt modelId="{20648C13-02DB-4FD2-A564-4C0840B8178B}" type="pres">
      <dgm:prSet presAssocID="{1F6C4A37-72C0-4240-B52E-9AD6D08D6B25}" presName="sibTrans" presStyleLbl="sibTrans2D1" presStyleIdx="0" presStyleCnt="9"/>
      <dgm:spPr/>
      <dgm:t>
        <a:bodyPr/>
        <a:lstStyle/>
        <a:p>
          <a:endParaRPr lang="pl-PL"/>
        </a:p>
      </dgm:t>
    </dgm:pt>
    <dgm:pt modelId="{82F80603-DBAB-45D6-9FB7-4BA360A7A398}" type="pres">
      <dgm:prSet presAssocID="{BFD56448-6D46-4863-A462-20886AD9BB0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C4B17A-A40F-4809-94C7-547147A31515}" type="pres">
      <dgm:prSet presAssocID="{BFD56448-6D46-4863-A462-20886AD9BB09}" presName="dummy" presStyleCnt="0"/>
      <dgm:spPr/>
    </dgm:pt>
    <dgm:pt modelId="{7C1DE649-2DB7-41BA-A2D7-49294D737B24}" type="pres">
      <dgm:prSet presAssocID="{04D80A64-8916-425F-B74A-5F0C705C4EE2}" presName="sibTrans" presStyleLbl="sibTrans2D1" presStyleIdx="1" presStyleCnt="9"/>
      <dgm:spPr/>
      <dgm:t>
        <a:bodyPr/>
        <a:lstStyle/>
        <a:p>
          <a:endParaRPr lang="pl-PL"/>
        </a:p>
      </dgm:t>
    </dgm:pt>
    <dgm:pt modelId="{F6E302AE-4491-4CC8-8B86-5507C87402D6}" type="pres">
      <dgm:prSet presAssocID="{E654BB57-718A-4848-B788-EC7C3122793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777FCB-7112-4C58-9BB9-494D71A5995C}" type="pres">
      <dgm:prSet presAssocID="{E654BB57-718A-4848-B788-EC7C31227935}" presName="dummy" presStyleCnt="0"/>
      <dgm:spPr/>
    </dgm:pt>
    <dgm:pt modelId="{476AE9C5-7BA7-432F-A7E6-CA5F85BC9A2D}" type="pres">
      <dgm:prSet presAssocID="{DE6A2F8C-816B-4D1B-AA92-9E8B4A91D9EA}" presName="sibTrans" presStyleLbl="sibTrans2D1" presStyleIdx="2" presStyleCnt="9"/>
      <dgm:spPr/>
      <dgm:t>
        <a:bodyPr/>
        <a:lstStyle/>
        <a:p>
          <a:endParaRPr lang="pl-PL"/>
        </a:p>
      </dgm:t>
    </dgm:pt>
    <dgm:pt modelId="{8D891E0F-C8B4-47B9-9189-CCE67EA24C3A}" type="pres">
      <dgm:prSet presAssocID="{44875984-A5D6-418E-877C-5A275B701A2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3E689-0C3E-4BF1-92A7-A026F5E92E9A}" type="pres">
      <dgm:prSet presAssocID="{44875984-A5D6-418E-877C-5A275B701A21}" presName="dummy" presStyleCnt="0"/>
      <dgm:spPr/>
    </dgm:pt>
    <dgm:pt modelId="{9AADD328-A221-49B6-B97B-F90A10127F60}" type="pres">
      <dgm:prSet presAssocID="{A8CCCC6A-DACC-4131-92D1-76A94546CE25}" presName="sibTrans" presStyleLbl="sibTrans2D1" presStyleIdx="3" presStyleCnt="9"/>
      <dgm:spPr/>
      <dgm:t>
        <a:bodyPr/>
        <a:lstStyle/>
        <a:p>
          <a:endParaRPr lang="pl-PL"/>
        </a:p>
      </dgm:t>
    </dgm:pt>
    <dgm:pt modelId="{4BF0DFC3-7C28-4421-824A-03EF826116A9}" type="pres">
      <dgm:prSet presAssocID="{ACB0A758-3E27-4CDD-B3FC-D2E8D29C126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5967C6-5BA7-4367-8B5F-C14D3143801C}" type="pres">
      <dgm:prSet presAssocID="{ACB0A758-3E27-4CDD-B3FC-D2E8D29C126B}" presName="dummy" presStyleCnt="0"/>
      <dgm:spPr/>
    </dgm:pt>
    <dgm:pt modelId="{275A5776-63A4-4354-A522-D20A99E3C05A}" type="pres">
      <dgm:prSet presAssocID="{D21E0229-BCE4-421B-8646-1C6129CBD287}" presName="sibTrans" presStyleLbl="sibTrans2D1" presStyleIdx="4" presStyleCnt="9"/>
      <dgm:spPr/>
      <dgm:t>
        <a:bodyPr/>
        <a:lstStyle/>
        <a:p>
          <a:endParaRPr lang="pl-PL"/>
        </a:p>
      </dgm:t>
    </dgm:pt>
    <dgm:pt modelId="{2DCCD318-2114-4363-9892-B06C35321A0A}" type="pres">
      <dgm:prSet presAssocID="{5702B4B6-424B-4DA5-BC1D-1D1126F6983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E344D1-4BE8-482A-83EA-20824BDD22F3}" type="pres">
      <dgm:prSet presAssocID="{5702B4B6-424B-4DA5-BC1D-1D1126F69837}" presName="dummy" presStyleCnt="0"/>
      <dgm:spPr/>
    </dgm:pt>
    <dgm:pt modelId="{35532683-1E99-4EF6-8F3F-68ADB30B5F89}" type="pres">
      <dgm:prSet presAssocID="{545848AC-B890-4042-93CB-4253207FB9F4}" presName="sibTrans" presStyleLbl="sibTrans2D1" presStyleIdx="5" presStyleCnt="9"/>
      <dgm:spPr/>
      <dgm:t>
        <a:bodyPr/>
        <a:lstStyle/>
        <a:p>
          <a:endParaRPr lang="pl-PL"/>
        </a:p>
      </dgm:t>
    </dgm:pt>
    <dgm:pt modelId="{77ADDF13-5C6A-483B-ABBD-DF8DC8FE9E1E}" type="pres">
      <dgm:prSet presAssocID="{472EEF5A-7A45-4EC1-8934-72A562BCE75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554842-EF1B-495A-A6CE-EB37DF01D07A}" type="pres">
      <dgm:prSet presAssocID="{472EEF5A-7A45-4EC1-8934-72A562BCE75F}" presName="dummy" presStyleCnt="0"/>
      <dgm:spPr/>
    </dgm:pt>
    <dgm:pt modelId="{DF1CB7A1-0947-4987-B9DC-C46A5EAEA401}" type="pres">
      <dgm:prSet presAssocID="{18DA238B-BC3B-4F60-879F-6533D416C642}" presName="sibTrans" presStyleLbl="sibTrans2D1" presStyleIdx="6" presStyleCnt="9"/>
      <dgm:spPr/>
      <dgm:t>
        <a:bodyPr/>
        <a:lstStyle/>
        <a:p>
          <a:endParaRPr lang="pl-PL"/>
        </a:p>
      </dgm:t>
    </dgm:pt>
    <dgm:pt modelId="{0EF44859-CF01-4CA5-B522-2004B4C6FF84}" type="pres">
      <dgm:prSet presAssocID="{2E9E5F37-5AD1-469F-B8A5-5DB49576F24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B4D6B8-345E-419B-B714-1CB21048A1E4}" type="pres">
      <dgm:prSet presAssocID="{2E9E5F37-5AD1-469F-B8A5-5DB49576F244}" presName="dummy" presStyleCnt="0"/>
      <dgm:spPr/>
    </dgm:pt>
    <dgm:pt modelId="{ACC96878-1A43-4E22-B879-7B74A5322D25}" type="pres">
      <dgm:prSet presAssocID="{1D4B7E0E-197B-4DB2-8566-65489FEF2CCE}" presName="sibTrans" presStyleLbl="sibTrans2D1" presStyleIdx="7" presStyleCnt="9"/>
      <dgm:spPr/>
      <dgm:t>
        <a:bodyPr/>
        <a:lstStyle/>
        <a:p>
          <a:endParaRPr lang="pl-PL"/>
        </a:p>
      </dgm:t>
    </dgm:pt>
    <dgm:pt modelId="{6C5BDA5C-A09A-4162-BF68-99E85EC07683}" type="pres">
      <dgm:prSet presAssocID="{116EB3FA-6DA3-4A54-9A39-F3BA76D2721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C6BECB-1DDD-4D3D-BA3F-2183F29CEF24}" type="pres">
      <dgm:prSet presAssocID="{116EB3FA-6DA3-4A54-9A39-F3BA76D2721C}" presName="dummy" presStyleCnt="0"/>
      <dgm:spPr/>
    </dgm:pt>
    <dgm:pt modelId="{B6E4110D-8A13-4E14-A682-9991904FDDF2}" type="pres">
      <dgm:prSet presAssocID="{01CA73C2-2637-4612-87B9-A41C7CB454DD}" presName="sibTrans" presStyleLbl="sibTrans2D1" presStyleIdx="8" presStyleCnt="9"/>
      <dgm:spPr/>
      <dgm:t>
        <a:bodyPr/>
        <a:lstStyle/>
        <a:p>
          <a:endParaRPr lang="pl-PL"/>
        </a:p>
      </dgm:t>
    </dgm:pt>
  </dgm:ptLst>
  <dgm:cxnLst>
    <dgm:cxn modelId="{D6D4AEB7-E78D-4F99-BCEE-0419BFB56D09}" type="presOf" srcId="{7380EDCB-205A-4571-A286-EF3FFC1F71B1}" destId="{23C377A1-B05B-4B2D-817E-4282093FB60C}" srcOrd="0" destOrd="0" presId="urn:microsoft.com/office/officeart/2005/8/layout/radial6"/>
    <dgm:cxn modelId="{11267F91-72A3-4743-BA3B-8C8524BF3DF0}" srcId="{C93D46AB-28F3-47FC-A27A-E098A5ACA4AD}" destId="{116EB3FA-6DA3-4A54-9A39-F3BA76D2721C}" srcOrd="8" destOrd="0" parTransId="{E0C78E93-1152-4396-A530-6AC2AA4488F4}" sibTransId="{01CA73C2-2637-4612-87B9-A41C7CB454DD}"/>
    <dgm:cxn modelId="{9A0112C0-5236-4301-8D45-3730995CBAB7}" type="presOf" srcId="{04D80A64-8916-425F-B74A-5F0C705C4EE2}" destId="{7C1DE649-2DB7-41BA-A2D7-49294D737B24}" srcOrd="0" destOrd="0" presId="urn:microsoft.com/office/officeart/2005/8/layout/radial6"/>
    <dgm:cxn modelId="{D6EC72AB-BBA7-4082-BF3D-402E6C667784}" type="presOf" srcId="{2E9E5F37-5AD1-469F-B8A5-5DB49576F244}" destId="{0EF44859-CF01-4CA5-B522-2004B4C6FF84}" srcOrd="0" destOrd="0" presId="urn:microsoft.com/office/officeart/2005/8/layout/radial6"/>
    <dgm:cxn modelId="{F829E3A5-E946-493C-95C3-F63F9FF02AD0}" type="presOf" srcId="{545848AC-B890-4042-93CB-4253207FB9F4}" destId="{35532683-1E99-4EF6-8F3F-68ADB30B5F89}" srcOrd="0" destOrd="0" presId="urn:microsoft.com/office/officeart/2005/8/layout/radial6"/>
    <dgm:cxn modelId="{8B7E96E4-E025-4A1A-9C32-5B9703BDD09C}" srcId="{C93D46AB-28F3-47FC-A27A-E098A5ACA4AD}" destId="{5702B4B6-424B-4DA5-BC1D-1D1126F69837}" srcOrd="5" destOrd="0" parTransId="{CB730216-CDD3-4F00-AA44-D1DB464704AE}" sibTransId="{545848AC-B890-4042-93CB-4253207FB9F4}"/>
    <dgm:cxn modelId="{C813A41D-B30E-4692-95BC-698792B2E9CE}" type="presOf" srcId="{E654BB57-718A-4848-B788-EC7C31227935}" destId="{F6E302AE-4491-4CC8-8B86-5507C87402D6}" srcOrd="0" destOrd="0" presId="urn:microsoft.com/office/officeart/2005/8/layout/radial6"/>
    <dgm:cxn modelId="{81CFD723-6514-4EEF-A6EF-4ECC41F0FC49}" type="presOf" srcId="{116EB3FA-6DA3-4A54-9A39-F3BA76D2721C}" destId="{6C5BDA5C-A09A-4162-BF68-99E85EC07683}" srcOrd="0" destOrd="0" presId="urn:microsoft.com/office/officeart/2005/8/layout/radial6"/>
    <dgm:cxn modelId="{A72A2325-F453-4708-8DF5-1D605B32669A}" type="presOf" srcId="{5702B4B6-424B-4DA5-BC1D-1D1126F69837}" destId="{2DCCD318-2114-4363-9892-B06C35321A0A}" srcOrd="0" destOrd="0" presId="urn:microsoft.com/office/officeart/2005/8/layout/radial6"/>
    <dgm:cxn modelId="{FDBF6FCB-D761-4173-9F07-BC36B15354C6}" type="presOf" srcId="{472EEF5A-7A45-4EC1-8934-72A562BCE75F}" destId="{77ADDF13-5C6A-483B-ABBD-DF8DC8FE9E1E}" srcOrd="0" destOrd="0" presId="urn:microsoft.com/office/officeart/2005/8/layout/radial6"/>
    <dgm:cxn modelId="{7D9466D0-33F7-4413-81EF-2FCA30CD2B79}" type="presOf" srcId="{BFD56448-6D46-4863-A462-20886AD9BB09}" destId="{82F80603-DBAB-45D6-9FB7-4BA360A7A398}" srcOrd="0" destOrd="0" presId="urn:microsoft.com/office/officeart/2005/8/layout/radial6"/>
    <dgm:cxn modelId="{47E6B92A-E900-4D44-AA0B-FB52D6684819}" type="presOf" srcId="{D21E0229-BCE4-421B-8646-1C6129CBD287}" destId="{275A5776-63A4-4354-A522-D20A99E3C05A}" srcOrd="0" destOrd="0" presId="urn:microsoft.com/office/officeart/2005/8/layout/radial6"/>
    <dgm:cxn modelId="{EE40E90F-920E-4D56-B240-54608208EAD2}" srcId="{C93D46AB-28F3-47FC-A27A-E098A5ACA4AD}" destId="{2E9E5F37-5AD1-469F-B8A5-5DB49576F244}" srcOrd="7" destOrd="0" parTransId="{0F2954F7-BAE7-4E3F-A88D-3511757B4A6F}" sibTransId="{1D4B7E0E-197B-4DB2-8566-65489FEF2CCE}"/>
    <dgm:cxn modelId="{2BC66CBC-1B8F-45D3-9C42-71DFA16B0A44}" type="presOf" srcId="{5A7F4779-6F19-40F1-A3BA-BC2E0A0ECF31}" destId="{5227E42B-183D-477F-A2EF-ECD01B03DCC5}" srcOrd="0" destOrd="0" presId="urn:microsoft.com/office/officeart/2005/8/layout/radial6"/>
    <dgm:cxn modelId="{9AE0BE2A-B14B-4E29-AAF1-CC75C6CB9641}" type="presOf" srcId="{C93D46AB-28F3-47FC-A27A-E098A5ACA4AD}" destId="{784245DC-05E5-4DCD-8F6D-51AE20B7DA1E}" srcOrd="0" destOrd="0" presId="urn:microsoft.com/office/officeart/2005/8/layout/radial6"/>
    <dgm:cxn modelId="{8311351B-58ED-4ED1-A08B-26E457554937}" srcId="{5A7F4779-6F19-40F1-A3BA-BC2E0A0ECF31}" destId="{C93D46AB-28F3-47FC-A27A-E098A5ACA4AD}" srcOrd="0" destOrd="0" parTransId="{12CBBAFA-75C6-449E-AD47-9A4F856C03F0}" sibTransId="{57E4D726-B089-4D6B-8FCB-3527F9193D7B}"/>
    <dgm:cxn modelId="{6DB9CEEC-5E76-4F42-9BFC-EFAA6C7C66FD}" type="presOf" srcId="{1F6C4A37-72C0-4240-B52E-9AD6D08D6B25}" destId="{20648C13-02DB-4FD2-A564-4C0840B8178B}" srcOrd="0" destOrd="0" presId="urn:microsoft.com/office/officeart/2005/8/layout/radial6"/>
    <dgm:cxn modelId="{A9249021-72C2-4FE7-8CBC-ADA10D636A6B}" srcId="{C93D46AB-28F3-47FC-A27A-E098A5ACA4AD}" destId="{472EEF5A-7A45-4EC1-8934-72A562BCE75F}" srcOrd="6" destOrd="0" parTransId="{5CD91A1B-9D7B-41B7-9563-B7157D1B282E}" sibTransId="{18DA238B-BC3B-4F60-879F-6533D416C642}"/>
    <dgm:cxn modelId="{8B8E2CDC-8678-4292-BAA2-CE634F672226}" type="presOf" srcId="{01CA73C2-2637-4612-87B9-A41C7CB454DD}" destId="{B6E4110D-8A13-4E14-A682-9991904FDDF2}" srcOrd="0" destOrd="0" presId="urn:microsoft.com/office/officeart/2005/8/layout/radial6"/>
    <dgm:cxn modelId="{A13EC8D9-F562-43E0-A5CE-4945489D6490}" srcId="{C93D46AB-28F3-47FC-A27A-E098A5ACA4AD}" destId="{44875984-A5D6-418E-877C-5A275B701A21}" srcOrd="3" destOrd="0" parTransId="{2492FC6C-4F71-4325-95F6-EAA454E85A4F}" sibTransId="{A8CCCC6A-DACC-4131-92D1-76A94546CE25}"/>
    <dgm:cxn modelId="{A6712AD3-883B-4751-948E-0385B4DE4F59}" srcId="{C93D46AB-28F3-47FC-A27A-E098A5ACA4AD}" destId="{BFD56448-6D46-4863-A462-20886AD9BB09}" srcOrd="1" destOrd="0" parTransId="{4EE56F9E-36E2-4B4B-BCB4-195CD1091FE1}" sibTransId="{04D80A64-8916-425F-B74A-5F0C705C4EE2}"/>
    <dgm:cxn modelId="{8166E032-71C6-4C6E-9723-C870BD135A9C}" type="presOf" srcId="{44875984-A5D6-418E-877C-5A275B701A21}" destId="{8D891E0F-C8B4-47B9-9189-CCE67EA24C3A}" srcOrd="0" destOrd="0" presId="urn:microsoft.com/office/officeart/2005/8/layout/radial6"/>
    <dgm:cxn modelId="{D37B794E-192E-4023-ADD6-0A1DB1E7810E}" srcId="{C93D46AB-28F3-47FC-A27A-E098A5ACA4AD}" destId="{ACB0A758-3E27-4CDD-B3FC-D2E8D29C126B}" srcOrd="4" destOrd="0" parTransId="{55F61E2F-216C-4A0D-BA01-71CE5BFE6DD5}" sibTransId="{D21E0229-BCE4-421B-8646-1C6129CBD287}"/>
    <dgm:cxn modelId="{221EBAEC-43DD-4CD6-A627-DC065CA6B5E0}" type="presOf" srcId="{18DA238B-BC3B-4F60-879F-6533D416C642}" destId="{DF1CB7A1-0947-4987-B9DC-C46A5EAEA401}" srcOrd="0" destOrd="0" presId="urn:microsoft.com/office/officeart/2005/8/layout/radial6"/>
    <dgm:cxn modelId="{F5B4ADA5-2C3A-4178-A94E-716CF5C3D74B}" srcId="{C93D46AB-28F3-47FC-A27A-E098A5ACA4AD}" destId="{E654BB57-718A-4848-B788-EC7C31227935}" srcOrd="2" destOrd="0" parTransId="{0BBD9A95-03C3-4E80-875B-0F356F745824}" sibTransId="{DE6A2F8C-816B-4D1B-AA92-9E8B4A91D9EA}"/>
    <dgm:cxn modelId="{97C58AAB-80FA-4782-9F2B-0526FCA6D4CD}" srcId="{C93D46AB-28F3-47FC-A27A-E098A5ACA4AD}" destId="{7380EDCB-205A-4571-A286-EF3FFC1F71B1}" srcOrd="0" destOrd="0" parTransId="{397BEA48-5E12-4C76-80C2-762B8CB8F168}" sibTransId="{1F6C4A37-72C0-4240-B52E-9AD6D08D6B25}"/>
    <dgm:cxn modelId="{EC75C3FD-ECFF-456D-A81B-1E9C628E28B7}" type="presOf" srcId="{A8CCCC6A-DACC-4131-92D1-76A94546CE25}" destId="{9AADD328-A221-49B6-B97B-F90A10127F60}" srcOrd="0" destOrd="0" presId="urn:microsoft.com/office/officeart/2005/8/layout/radial6"/>
    <dgm:cxn modelId="{A5FBBE77-C4F2-4B66-A3E3-DA3A6FD435F3}" type="presOf" srcId="{DE6A2F8C-816B-4D1B-AA92-9E8B4A91D9EA}" destId="{476AE9C5-7BA7-432F-A7E6-CA5F85BC9A2D}" srcOrd="0" destOrd="0" presId="urn:microsoft.com/office/officeart/2005/8/layout/radial6"/>
    <dgm:cxn modelId="{45169317-9646-4D3C-A2A8-123B990C98B9}" type="presOf" srcId="{1D4B7E0E-197B-4DB2-8566-65489FEF2CCE}" destId="{ACC96878-1A43-4E22-B879-7B74A5322D25}" srcOrd="0" destOrd="0" presId="urn:microsoft.com/office/officeart/2005/8/layout/radial6"/>
    <dgm:cxn modelId="{4FD5962D-B808-43B1-B4F2-D550434CCE10}" type="presOf" srcId="{ACB0A758-3E27-4CDD-B3FC-D2E8D29C126B}" destId="{4BF0DFC3-7C28-4421-824A-03EF826116A9}" srcOrd="0" destOrd="0" presId="urn:microsoft.com/office/officeart/2005/8/layout/radial6"/>
    <dgm:cxn modelId="{A470CD44-9408-40D9-9A7C-2E0CDE69478B}" type="presParOf" srcId="{5227E42B-183D-477F-A2EF-ECD01B03DCC5}" destId="{784245DC-05E5-4DCD-8F6D-51AE20B7DA1E}" srcOrd="0" destOrd="0" presId="urn:microsoft.com/office/officeart/2005/8/layout/radial6"/>
    <dgm:cxn modelId="{3B1AFA2A-9C49-4419-B47C-3F51A6447F13}" type="presParOf" srcId="{5227E42B-183D-477F-A2EF-ECD01B03DCC5}" destId="{23C377A1-B05B-4B2D-817E-4282093FB60C}" srcOrd="1" destOrd="0" presId="urn:microsoft.com/office/officeart/2005/8/layout/radial6"/>
    <dgm:cxn modelId="{6FDADE54-B3CD-4567-8713-6742B77AE205}" type="presParOf" srcId="{5227E42B-183D-477F-A2EF-ECD01B03DCC5}" destId="{EADC5818-FD82-406A-ABA9-88F98BE63F6B}" srcOrd="2" destOrd="0" presId="urn:microsoft.com/office/officeart/2005/8/layout/radial6"/>
    <dgm:cxn modelId="{C4DC826F-9B1F-4341-A22A-0D3F394AC748}" type="presParOf" srcId="{5227E42B-183D-477F-A2EF-ECD01B03DCC5}" destId="{20648C13-02DB-4FD2-A564-4C0840B8178B}" srcOrd="3" destOrd="0" presId="urn:microsoft.com/office/officeart/2005/8/layout/radial6"/>
    <dgm:cxn modelId="{448042DE-0E82-46A2-9BED-290E68B90B7F}" type="presParOf" srcId="{5227E42B-183D-477F-A2EF-ECD01B03DCC5}" destId="{82F80603-DBAB-45D6-9FB7-4BA360A7A398}" srcOrd="4" destOrd="0" presId="urn:microsoft.com/office/officeart/2005/8/layout/radial6"/>
    <dgm:cxn modelId="{6BB0B3E5-06FD-4BD2-B67D-ECFEA97AA763}" type="presParOf" srcId="{5227E42B-183D-477F-A2EF-ECD01B03DCC5}" destId="{C9C4B17A-A40F-4809-94C7-547147A31515}" srcOrd="5" destOrd="0" presId="urn:microsoft.com/office/officeart/2005/8/layout/radial6"/>
    <dgm:cxn modelId="{B2E177C3-167D-4A8D-8E65-D5A84A80AA8F}" type="presParOf" srcId="{5227E42B-183D-477F-A2EF-ECD01B03DCC5}" destId="{7C1DE649-2DB7-41BA-A2D7-49294D737B24}" srcOrd="6" destOrd="0" presId="urn:microsoft.com/office/officeart/2005/8/layout/radial6"/>
    <dgm:cxn modelId="{2227C88D-5995-4147-91D2-8DB692BD1CA2}" type="presParOf" srcId="{5227E42B-183D-477F-A2EF-ECD01B03DCC5}" destId="{F6E302AE-4491-4CC8-8B86-5507C87402D6}" srcOrd="7" destOrd="0" presId="urn:microsoft.com/office/officeart/2005/8/layout/radial6"/>
    <dgm:cxn modelId="{A5CA6C09-3AF1-429B-AA43-9232878D2E8D}" type="presParOf" srcId="{5227E42B-183D-477F-A2EF-ECD01B03DCC5}" destId="{04777FCB-7112-4C58-9BB9-494D71A5995C}" srcOrd="8" destOrd="0" presId="urn:microsoft.com/office/officeart/2005/8/layout/radial6"/>
    <dgm:cxn modelId="{1D9563FC-CABC-4BFC-B53D-D8840781EB81}" type="presParOf" srcId="{5227E42B-183D-477F-A2EF-ECD01B03DCC5}" destId="{476AE9C5-7BA7-432F-A7E6-CA5F85BC9A2D}" srcOrd="9" destOrd="0" presId="urn:microsoft.com/office/officeart/2005/8/layout/radial6"/>
    <dgm:cxn modelId="{274BE8E4-64B4-4269-8CC7-C443CA7ABEA8}" type="presParOf" srcId="{5227E42B-183D-477F-A2EF-ECD01B03DCC5}" destId="{8D891E0F-C8B4-47B9-9189-CCE67EA24C3A}" srcOrd="10" destOrd="0" presId="urn:microsoft.com/office/officeart/2005/8/layout/radial6"/>
    <dgm:cxn modelId="{41CADE4F-97E9-44EA-B959-F6A55832B0BF}" type="presParOf" srcId="{5227E42B-183D-477F-A2EF-ECD01B03DCC5}" destId="{4EC3E689-0C3E-4BF1-92A7-A026F5E92E9A}" srcOrd="11" destOrd="0" presId="urn:microsoft.com/office/officeart/2005/8/layout/radial6"/>
    <dgm:cxn modelId="{06144CA7-3684-42F9-ADB4-D3B7543FE762}" type="presParOf" srcId="{5227E42B-183D-477F-A2EF-ECD01B03DCC5}" destId="{9AADD328-A221-49B6-B97B-F90A10127F60}" srcOrd="12" destOrd="0" presId="urn:microsoft.com/office/officeart/2005/8/layout/radial6"/>
    <dgm:cxn modelId="{C8125F7E-1C69-4BFB-92E9-B44EBEACBF3E}" type="presParOf" srcId="{5227E42B-183D-477F-A2EF-ECD01B03DCC5}" destId="{4BF0DFC3-7C28-4421-824A-03EF826116A9}" srcOrd="13" destOrd="0" presId="urn:microsoft.com/office/officeart/2005/8/layout/radial6"/>
    <dgm:cxn modelId="{7536DE32-2D38-49E7-82D2-1B32A5DB27A3}" type="presParOf" srcId="{5227E42B-183D-477F-A2EF-ECD01B03DCC5}" destId="{725967C6-5BA7-4367-8B5F-C14D3143801C}" srcOrd="14" destOrd="0" presId="urn:microsoft.com/office/officeart/2005/8/layout/radial6"/>
    <dgm:cxn modelId="{96625722-905B-4DFF-B2B8-C9E2B203DBBD}" type="presParOf" srcId="{5227E42B-183D-477F-A2EF-ECD01B03DCC5}" destId="{275A5776-63A4-4354-A522-D20A99E3C05A}" srcOrd="15" destOrd="0" presId="urn:microsoft.com/office/officeart/2005/8/layout/radial6"/>
    <dgm:cxn modelId="{3E214242-39A9-42CC-A682-10E747EDD6F6}" type="presParOf" srcId="{5227E42B-183D-477F-A2EF-ECD01B03DCC5}" destId="{2DCCD318-2114-4363-9892-B06C35321A0A}" srcOrd="16" destOrd="0" presId="urn:microsoft.com/office/officeart/2005/8/layout/radial6"/>
    <dgm:cxn modelId="{433FC8C2-CDFB-49F1-A0CE-CBFFC13B1516}" type="presParOf" srcId="{5227E42B-183D-477F-A2EF-ECD01B03DCC5}" destId="{9FE344D1-4BE8-482A-83EA-20824BDD22F3}" srcOrd="17" destOrd="0" presId="urn:microsoft.com/office/officeart/2005/8/layout/radial6"/>
    <dgm:cxn modelId="{631A9BBA-6948-41D1-9029-5225F700A2F5}" type="presParOf" srcId="{5227E42B-183D-477F-A2EF-ECD01B03DCC5}" destId="{35532683-1E99-4EF6-8F3F-68ADB30B5F89}" srcOrd="18" destOrd="0" presId="urn:microsoft.com/office/officeart/2005/8/layout/radial6"/>
    <dgm:cxn modelId="{2F1C03B7-A50A-4B12-BF53-8701A367F574}" type="presParOf" srcId="{5227E42B-183D-477F-A2EF-ECD01B03DCC5}" destId="{77ADDF13-5C6A-483B-ABBD-DF8DC8FE9E1E}" srcOrd="19" destOrd="0" presId="urn:microsoft.com/office/officeart/2005/8/layout/radial6"/>
    <dgm:cxn modelId="{AD5DA95B-1160-4952-BC95-A8154A6FCA13}" type="presParOf" srcId="{5227E42B-183D-477F-A2EF-ECD01B03DCC5}" destId="{B6554842-EF1B-495A-A6CE-EB37DF01D07A}" srcOrd="20" destOrd="0" presId="urn:microsoft.com/office/officeart/2005/8/layout/radial6"/>
    <dgm:cxn modelId="{1A63AFF4-ECC4-49CB-BB31-E9B6B97B59E4}" type="presParOf" srcId="{5227E42B-183D-477F-A2EF-ECD01B03DCC5}" destId="{DF1CB7A1-0947-4987-B9DC-C46A5EAEA401}" srcOrd="21" destOrd="0" presId="urn:microsoft.com/office/officeart/2005/8/layout/radial6"/>
    <dgm:cxn modelId="{99897AC7-4FDC-43DE-8530-85BEA25CE1A8}" type="presParOf" srcId="{5227E42B-183D-477F-A2EF-ECD01B03DCC5}" destId="{0EF44859-CF01-4CA5-B522-2004B4C6FF84}" srcOrd="22" destOrd="0" presId="urn:microsoft.com/office/officeart/2005/8/layout/radial6"/>
    <dgm:cxn modelId="{1B0F3B14-ADCC-46E1-A0FB-C064DE7C2074}" type="presParOf" srcId="{5227E42B-183D-477F-A2EF-ECD01B03DCC5}" destId="{DEB4D6B8-345E-419B-B714-1CB21048A1E4}" srcOrd="23" destOrd="0" presId="urn:microsoft.com/office/officeart/2005/8/layout/radial6"/>
    <dgm:cxn modelId="{06CC5D69-1ED5-4165-B14A-607C62BC2804}" type="presParOf" srcId="{5227E42B-183D-477F-A2EF-ECD01B03DCC5}" destId="{ACC96878-1A43-4E22-B879-7B74A5322D25}" srcOrd="24" destOrd="0" presId="urn:microsoft.com/office/officeart/2005/8/layout/radial6"/>
    <dgm:cxn modelId="{8FA28A4E-40C9-4B32-B361-8EE1CFBD340E}" type="presParOf" srcId="{5227E42B-183D-477F-A2EF-ECD01B03DCC5}" destId="{6C5BDA5C-A09A-4162-BF68-99E85EC07683}" srcOrd="25" destOrd="0" presId="urn:microsoft.com/office/officeart/2005/8/layout/radial6"/>
    <dgm:cxn modelId="{3A9350A1-66C5-4483-BC5B-E496B7CDDF14}" type="presParOf" srcId="{5227E42B-183D-477F-A2EF-ECD01B03DCC5}" destId="{2CC6BECB-1DDD-4D3D-BA3F-2183F29CEF24}" srcOrd="26" destOrd="0" presId="urn:microsoft.com/office/officeart/2005/8/layout/radial6"/>
    <dgm:cxn modelId="{9EFB0875-D962-4EBB-B62D-AAC3FBFE3A2E}" type="presParOf" srcId="{5227E42B-183D-477F-A2EF-ECD01B03DCC5}" destId="{B6E4110D-8A13-4E14-A682-9991904FDDF2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E4110D-8A13-4E14-A682-9991904FDDF2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13800000"/>
            <a:gd name="adj2" fmla="val 16200000"/>
            <a:gd name="adj3" fmla="val 3058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C96878-1A43-4E22-B879-7B74A5322D25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11400000"/>
            <a:gd name="adj2" fmla="val 13800000"/>
            <a:gd name="adj3" fmla="val 3058"/>
          </a:avLst>
        </a:prstGeom>
        <a:solidFill>
          <a:schemeClr val="accent3">
            <a:hueOff val="-12078148"/>
            <a:satOff val="-31837"/>
            <a:lumOff val="-8236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1CB7A1-0947-4987-B9DC-C46A5EAEA401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9000000"/>
            <a:gd name="adj2" fmla="val 11400000"/>
            <a:gd name="adj3" fmla="val 3058"/>
          </a:avLst>
        </a:prstGeom>
        <a:solidFill>
          <a:schemeClr val="accent3">
            <a:hueOff val="-10352699"/>
            <a:satOff val="-27289"/>
            <a:lumOff val="-7059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532683-1E99-4EF6-8F3F-68ADB30B5F89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6600000"/>
            <a:gd name="adj2" fmla="val 9000000"/>
            <a:gd name="adj3" fmla="val 3058"/>
          </a:avLst>
        </a:prstGeom>
        <a:solidFill>
          <a:schemeClr val="accent3">
            <a:hueOff val="-8627249"/>
            <a:satOff val="-22741"/>
            <a:lumOff val="-5883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5A5776-63A4-4354-A522-D20A99E3C05A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4200000"/>
            <a:gd name="adj2" fmla="val 6600000"/>
            <a:gd name="adj3" fmla="val 3058"/>
          </a:avLst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ADD328-A221-49B6-B97B-F90A10127F60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1800000"/>
            <a:gd name="adj2" fmla="val 4200000"/>
            <a:gd name="adj3" fmla="val 3058"/>
          </a:avLst>
        </a:prstGeom>
        <a:solidFill>
          <a:schemeClr val="accent3">
            <a:hueOff val="-5176349"/>
            <a:satOff val="-13644"/>
            <a:lumOff val="-353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6AE9C5-7BA7-432F-A7E6-CA5F85BC9A2D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21000000"/>
            <a:gd name="adj2" fmla="val 1800000"/>
            <a:gd name="adj3" fmla="val 3058"/>
          </a:avLst>
        </a:prstGeom>
        <a:solidFill>
          <a:schemeClr val="accent3">
            <a:hueOff val="-3450900"/>
            <a:satOff val="-9096"/>
            <a:lumOff val="-2353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1DE649-2DB7-41BA-A2D7-49294D737B24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18600000"/>
            <a:gd name="adj2" fmla="val 21000000"/>
            <a:gd name="adj3" fmla="val 3058"/>
          </a:avLst>
        </a:prstGeom>
        <a:solidFill>
          <a:schemeClr val="accent3">
            <a:hueOff val="-1725450"/>
            <a:satOff val="-4548"/>
            <a:lumOff val="-1177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648C13-02DB-4FD2-A564-4C0840B8178B}">
      <dsp:nvSpPr>
        <dsp:cNvPr id="0" name=""/>
        <dsp:cNvSpPr/>
      </dsp:nvSpPr>
      <dsp:spPr>
        <a:xfrm>
          <a:off x="2371716" y="529057"/>
          <a:ext cx="5337686" cy="5337686"/>
        </a:xfrm>
        <a:prstGeom prst="blockArc">
          <a:avLst>
            <a:gd name="adj1" fmla="val 16200000"/>
            <a:gd name="adj2" fmla="val 18600000"/>
            <a:gd name="adj3" fmla="val 305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4245DC-05E5-4DCD-8F6D-51AE20B7DA1E}">
      <dsp:nvSpPr>
        <dsp:cNvPr id="0" name=""/>
        <dsp:cNvSpPr/>
      </dsp:nvSpPr>
      <dsp:spPr>
        <a:xfrm>
          <a:off x="4176463" y="2304257"/>
          <a:ext cx="1728192" cy="178728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Zespół leczenia żywieniowego</a:t>
          </a:r>
          <a:endParaRPr lang="pl-PL" sz="1600" kern="1200" dirty="0"/>
        </a:p>
      </dsp:txBody>
      <dsp:txXfrm>
        <a:off x="4176463" y="2304257"/>
        <a:ext cx="1728192" cy="1787286"/>
      </dsp:txXfrm>
    </dsp:sp>
    <dsp:sp modelId="{23C377A1-B05B-4B2D-817E-4282093FB60C}">
      <dsp:nvSpPr>
        <dsp:cNvPr id="0" name=""/>
        <dsp:cNvSpPr/>
      </dsp:nvSpPr>
      <dsp:spPr>
        <a:xfrm>
          <a:off x="4473743" y="3051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Psycholog </a:t>
          </a:r>
          <a:endParaRPr lang="pl-PL" sz="1000" kern="1200" dirty="0"/>
        </a:p>
      </dsp:txBody>
      <dsp:txXfrm>
        <a:off x="4473743" y="3051"/>
        <a:ext cx="1133633" cy="1133633"/>
      </dsp:txXfrm>
    </dsp:sp>
    <dsp:sp modelId="{82F80603-DBAB-45D6-9FB7-4BA360A7A398}">
      <dsp:nvSpPr>
        <dsp:cNvPr id="0" name=""/>
        <dsp:cNvSpPr/>
      </dsp:nvSpPr>
      <dsp:spPr>
        <a:xfrm>
          <a:off x="6163009" y="617894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1725450"/>
                <a:satOff val="-4548"/>
                <a:lumOff val="-1177"/>
                <a:alphaOff val="0"/>
                <a:shade val="40000"/>
              </a:schemeClr>
              <a:schemeClr val="accent3">
                <a:hueOff val="-1725450"/>
                <a:satOff val="-4548"/>
                <a:lumOff val="-1177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OIT</a:t>
          </a:r>
          <a:endParaRPr lang="pl-PL" sz="1000" kern="1200" dirty="0"/>
        </a:p>
      </dsp:txBody>
      <dsp:txXfrm>
        <a:off x="6163009" y="617894"/>
        <a:ext cx="1133633" cy="1133633"/>
      </dsp:txXfrm>
    </dsp:sp>
    <dsp:sp modelId="{F6E302AE-4491-4CC8-8B86-5507C87402D6}">
      <dsp:nvSpPr>
        <dsp:cNvPr id="0" name=""/>
        <dsp:cNvSpPr/>
      </dsp:nvSpPr>
      <dsp:spPr>
        <a:xfrm>
          <a:off x="7061849" y="2174730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3450900"/>
                <a:satOff val="-9096"/>
                <a:lumOff val="-2353"/>
                <a:alphaOff val="0"/>
                <a:shade val="40000"/>
              </a:schemeClr>
              <a:schemeClr val="accent3">
                <a:hueOff val="-3450900"/>
                <a:satOff val="-9096"/>
                <a:lumOff val="-2353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Histopatologia </a:t>
          </a:r>
          <a:endParaRPr lang="pl-PL" sz="1000" kern="1200" dirty="0"/>
        </a:p>
      </dsp:txBody>
      <dsp:txXfrm>
        <a:off x="7061849" y="2174730"/>
        <a:ext cx="1133633" cy="1133633"/>
      </dsp:txXfrm>
    </dsp:sp>
    <dsp:sp modelId="{8D891E0F-C8B4-47B9-9189-CCE67EA24C3A}">
      <dsp:nvSpPr>
        <dsp:cNvPr id="0" name=""/>
        <dsp:cNvSpPr/>
      </dsp:nvSpPr>
      <dsp:spPr>
        <a:xfrm>
          <a:off x="6749686" y="3945100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5176349"/>
                <a:satOff val="-13644"/>
                <a:lumOff val="-3530"/>
                <a:alphaOff val="0"/>
                <a:shade val="40000"/>
              </a:schemeClr>
              <a:schemeClr val="accent3">
                <a:hueOff val="-5176349"/>
                <a:satOff val="-13644"/>
                <a:lumOff val="-353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Laboratorium</a:t>
          </a:r>
          <a:endParaRPr lang="pl-PL" sz="1000" kern="1200" dirty="0"/>
        </a:p>
      </dsp:txBody>
      <dsp:txXfrm>
        <a:off x="6749686" y="3945100"/>
        <a:ext cx="1133633" cy="1133633"/>
      </dsp:txXfrm>
    </dsp:sp>
    <dsp:sp modelId="{4BF0DFC3-7C28-4421-824A-03EF826116A9}">
      <dsp:nvSpPr>
        <dsp:cNvPr id="0" name=""/>
        <dsp:cNvSpPr/>
      </dsp:nvSpPr>
      <dsp:spPr>
        <a:xfrm>
          <a:off x="5372583" y="5100626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6901799"/>
                <a:satOff val="-18192"/>
                <a:lumOff val="-4706"/>
                <a:alphaOff val="0"/>
                <a:shade val="40000"/>
              </a:schemeClr>
              <a:schemeClr val="accent3">
                <a:hueOff val="-6901799"/>
                <a:satOff val="-18192"/>
                <a:lumOff val="-4706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Apteka</a:t>
          </a:r>
          <a:endParaRPr lang="pl-PL" sz="1000" kern="1200" dirty="0"/>
        </a:p>
      </dsp:txBody>
      <dsp:txXfrm>
        <a:off x="5372583" y="5100626"/>
        <a:ext cx="1133633" cy="1133633"/>
      </dsp:txXfrm>
    </dsp:sp>
    <dsp:sp modelId="{2DCCD318-2114-4363-9892-B06C35321A0A}">
      <dsp:nvSpPr>
        <dsp:cNvPr id="0" name=""/>
        <dsp:cNvSpPr/>
      </dsp:nvSpPr>
      <dsp:spPr>
        <a:xfrm>
          <a:off x="3574903" y="5100626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8627249"/>
                <a:satOff val="-22741"/>
                <a:lumOff val="-5883"/>
                <a:alphaOff val="0"/>
                <a:shade val="40000"/>
              </a:schemeClr>
              <a:schemeClr val="accent3">
                <a:hueOff val="-8627249"/>
                <a:satOff val="-22741"/>
                <a:lumOff val="-5883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Mikrobiologia </a:t>
          </a:r>
          <a:endParaRPr lang="pl-PL" sz="1000" kern="1200" dirty="0"/>
        </a:p>
      </dsp:txBody>
      <dsp:txXfrm>
        <a:off x="3574903" y="5100626"/>
        <a:ext cx="1133633" cy="1133633"/>
      </dsp:txXfrm>
    </dsp:sp>
    <dsp:sp modelId="{77ADDF13-5C6A-483B-ABBD-DF8DC8FE9E1E}">
      <dsp:nvSpPr>
        <dsp:cNvPr id="0" name=""/>
        <dsp:cNvSpPr/>
      </dsp:nvSpPr>
      <dsp:spPr>
        <a:xfrm>
          <a:off x="2197800" y="3945100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10352699"/>
                <a:satOff val="-27289"/>
                <a:lumOff val="-7059"/>
                <a:alphaOff val="0"/>
                <a:shade val="40000"/>
              </a:schemeClr>
              <a:schemeClr val="accent3">
                <a:hueOff val="-10352699"/>
                <a:satOff val="-27289"/>
                <a:lumOff val="-7059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Dział rozliczeń</a:t>
          </a:r>
          <a:endParaRPr lang="pl-PL" sz="1000" kern="1200" dirty="0"/>
        </a:p>
      </dsp:txBody>
      <dsp:txXfrm>
        <a:off x="2197800" y="3945100"/>
        <a:ext cx="1133633" cy="1133633"/>
      </dsp:txXfrm>
    </dsp:sp>
    <dsp:sp modelId="{0EF44859-CF01-4CA5-B522-2004B4C6FF84}">
      <dsp:nvSpPr>
        <dsp:cNvPr id="0" name=""/>
        <dsp:cNvSpPr/>
      </dsp:nvSpPr>
      <dsp:spPr>
        <a:xfrm>
          <a:off x="1885636" y="2174730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12078148"/>
                <a:satOff val="-31837"/>
                <a:lumOff val="-8236"/>
                <a:alphaOff val="0"/>
                <a:shade val="40000"/>
              </a:schemeClr>
              <a:schemeClr val="accent3">
                <a:hueOff val="-12078148"/>
                <a:satOff val="-31837"/>
                <a:lumOff val="-8236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Diagnostyka obrazowa</a:t>
          </a:r>
          <a:endParaRPr lang="pl-PL" sz="1000" kern="1200" dirty="0"/>
        </a:p>
      </dsp:txBody>
      <dsp:txXfrm>
        <a:off x="1885636" y="2174730"/>
        <a:ext cx="1133633" cy="1133633"/>
      </dsp:txXfrm>
    </dsp:sp>
    <dsp:sp modelId="{6C5BDA5C-A09A-4162-BF68-99E85EC07683}">
      <dsp:nvSpPr>
        <dsp:cNvPr id="0" name=""/>
        <dsp:cNvSpPr/>
      </dsp:nvSpPr>
      <dsp:spPr>
        <a:xfrm>
          <a:off x="2784476" y="617894"/>
          <a:ext cx="1133633" cy="11336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13803598"/>
                <a:satOff val="-36385"/>
                <a:lumOff val="-9412"/>
                <a:alphaOff val="0"/>
                <a:shade val="40000"/>
              </a:schemeClr>
              <a:schemeClr val="accent3">
                <a:hueOff val="-13803598"/>
                <a:satOff val="-36385"/>
                <a:lumOff val="-9412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err="1" smtClean="0"/>
            <a:t>Transplantolo</a:t>
          </a:r>
          <a:r>
            <a:rPr lang="pl-PL" sz="1000" kern="1200" dirty="0" smtClean="0"/>
            <a:t>-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err="1" smtClean="0"/>
            <a:t>gia</a:t>
          </a:r>
          <a:r>
            <a:rPr lang="pl-PL" sz="1000" kern="1200" dirty="0" smtClean="0"/>
            <a:t> </a:t>
          </a:r>
          <a:endParaRPr lang="pl-PL" sz="1000" kern="1200" dirty="0"/>
        </a:p>
      </dsp:txBody>
      <dsp:txXfrm>
        <a:off x="2784476" y="617894"/>
        <a:ext cx="1133633" cy="11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27534-AFAB-45AD-88ED-0A2A90AEC7E3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3AF5A-D800-44A2-8C4C-32EABAFEBBD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3AF5A-D800-44A2-8C4C-32EABAFEBBD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2011-10-05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758057"/>
          </a:xfrm>
        </p:spPr>
        <p:txBody>
          <a:bodyPr>
            <a:normAutofit/>
          </a:bodyPr>
          <a:lstStyle/>
          <a:p>
            <a:r>
              <a:rPr lang="pl-P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Wskazania i zasady stosowania leczenia żywieniowego</a:t>
            </a:r>
            <a:endParaRPr lang="pl-P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Małgorzata Łyszkowska</a:t>
            </a:r>
          </a:p>
          <a:p>
            <a:r>
              <a:rPr lang="pl-PL" dirty="0" err="1" smtClean="0"/>
              <a:t>PTŻPiD</a:t>
            </a:r>
            <a:endParaRPr lang="pl-PL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79388" y="836613"/>
            <a:ext cx="4248150" cy="297338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b="1"/>
              <a:t>Szkolenie opiekunów</a:t>
            </a:r>
          </a:p>
          <a:p>
            <a:pPr lvl="1">
              <a:lnSpc>
                <a:spcPct val="90000"/>
              </a:lnSpc>
            </a:pPr>
            <a:r>
              <a:rPr lang="pl-PL"/>
              <a:t>Kto</a:t>
            </a:r>
          </a:p>
          <a:p>
            <a:pPr lvl="1">
              <a:lnSpc>
                <a:spcPct val="90000"/>
              </a:lnSpc>
            </a:pPr>
            <a:r>
              <a:rPr lang="pl-PL"/>
              <a:t>Czas</a:t>
            </a:r>
          </a:p>
          <a:p>
            <a:pPr lvl="1">
              <a:lnSpc>
                <a:spcPct val="90000"/>
              </a:lnSpc>
            </a:pPr>
            <a:r>
              <a:rPr lang="pl-PL"/>
              <a:t>Zdolność uczenia się</a:t>
            </a:r>
          </a:p>
          <a:p>
            <a:pPr lvl="1">
              <a:lnSpc>
                <a:spcPct val="90000"/>
              </a:lnSpc>
            </a:pPr>
            <a:r>
              <a:rPr lang="pl-PL"/>
              <a:t>Wywiad środowiskowy</a:t>
            </a:r>
          </a:p>
          <a:p>
            <a:pPr lvl="1">
              <a:lnSpc>
                <a:spcPct val="90000"/>
              </a:lnSpc>
            </a:pPr>
            <a:r>
              <a:rPr lang="pl-PL"/>
              <a:t>Przechowywanie leków, sprzętu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1341438"/>
            <a:ext cx="4371975" cy="27527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pl-PL" b="1"/>
              <a:t>Dowóz sprzętu i leków</a:t>
            </a:r>
          </a:p>
          <a:p>
            <a:pPr lvl="1"/>
            <a:r>
              <a:rPr lang="pl-PL"/>
              <a:t>Kto</a:t>
            </a:r>
          </a:p>
          <a:p>
            <a:pPr lvl="1"/>
            <a:r>
              <a:rPr lang="pl-PL"/>
              <a:t>Gdzie</a:t>
            </a:r>
          </a:p>
          <a:p>
            <a:pPr lvl="1"/>
            <a:r>
              <a:rPr lang="pl-PL"/>
              <a:t>Kiedy</a:t>
            </a:r>
          </a:p>
          <a:p>
            <a:pPr lvl="1"/>
            <a:r>
              <a:rPr lang="pl-PL"/>
              <a:t>Jakie leki, jaki sprzęt, ile</a:t>
            </a:r>
          </a:p>
          <a:p>
            <a:pPr lvl="1"/>
            <a:r>
              <a:rPr lang="pl-PL"/>
              <a:t>Pompy infuzyjne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971550" y="4365625"/>
            <a:ext cx="6985000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800" b="1" dirty="0"/>
              <a:t>Opieka ambulatoryjna</a:t>
            </a:r>
          </a:p>
          <a:p>
            <a:pPr marL="742950" lvl="1" indent="-28575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000" dirty="0"/>
              <a:t>Co jaki okres czasu</a:t>
            </a:r>
          </a:p>
          <a:p>
            <a:pPr marL="742950" lvl="1" indent="-28575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000" dirty="0"/>
              <a:t>Miejsce zamieszkania chorego</a:t>
            </a:r>
          </a:p>
          <a:p>
            <a:pPr marL="742950" lvl="1" indent="-28575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000" dirty="0"/>
              <a:t>Możliwość współpracy z terenowymi szpitalami, lekarzem rodzinnym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Problemy psychologiczne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7821612" cy="23209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l-PL" dirty="0"/>
              <a:t>Mechanizm wyparcia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Depresja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Agresja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Konflikty rodzinne</a:t>
            </a:r>
          </a:p>
          <a:p>
            <a:pPr algn="ctr">
              <a:lnSpc>
                <a:spcPct val="90000"/>
              </a:lnSpc>
            </a:pPr>
            <a:endParaRPr lang="pl-PL" dirty="0"/>
          </a:p>
          <a:p>
            <a:pPr algn="ctr">
              <a:lnSpc>
                <a:spcPct val="90000"/>
              </a:lnSpc>
            </a:pPr>
            <a:endParaRPr lang="pl-PL" dirty="0"/>
          </a:p>
          <a:p>
            <a:pPr algn="ctr">
              <a:lnSpc>
                <a:spcPct val="90000"/>
              </a:lnSpc>
            </a:pPr>
            <a:endParaRPr lang="pl-PL" dirty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356100" y="4581525"/>
            <a:ext cx="287338" cy="1079500"/>
          </a:xfrm>
          <a:prstGeom prst="downArrow">
            <a:avLst>
              <a:gd name="adj1" fmla="val 50000"/>
              <a:gd name="adj2" fmla="val 93922"/>
            </a:avLst>
          </a:prstGeom>
          <a:solidFill>
            <a:srgbClr val="990000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700338" y="5876925"/>
            <a:ext cx="35274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l-PL" sz="3200"/>
              <a:t> Zespół wypalenia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Zasady leczenia żywieniowego</a:t>
            </a:r>
            <a:endParaRPr lang="pl-P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Prawidłowa kwalifikacja chorych</a:t>
            </a:r>
          </a:p>
          <a:p>
            <a:r>
              <a:rPr lang="pl-PL" dirty="0" smtClean="0"/>
              <a:t>Zapobieganie niedożywieniu i wczesne rozpoznawanie zaburzeń stanu odżywienia</a:t>
            </a:r>
          </a:p>
          <a:p>
            <a:r>
              <a:rPr lang="pl-PL" dirty="0" smtClean="0"/>
              <a:t>Możliwość szybkiego rozpoznawania powikłań i ich leczenia</a:t>
            </a:r>
          </a:p>
          <a:p>
            <a:r>
              <a:rPr lang="pl-PL" dirty="0" smtClean="0"/>
              <a:t>Kwalifikacje zespołu zajmującego się leczeniem żywieniowym</a:t>
            </a:r>
          </a:p>
          <a:p>
            <a:r>
              <a:rPr lang="pl-PL" dirty="0" smtClean="0"/>
              <a:t>Współpraca</a:t>
            </a:r>
          </a:p>
          <a:p>
            <a:r>
              <a:rPr lang="pl-PL" dirty="0" smtClean="0"/>
              <a:t>Kontrakty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11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51920" y="3573016"/>
            <a:ext cx="2142253" cy="369332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/>
              <a:t>Leczenie żywieniowe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7584" y="1772816"/>
            <a:ext cx="2535238" cy="1012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2000"/>
              <a:t>Bad.laboratoryjne</a:t>
            </a:r>
          </a:p>
          <a:p>
            <a:pPr algn="ctr"/>
            <a:r>
              <a:rPr lang="pl-PL" sz="2000"/>
              <a:t>oceniające czynność</a:t>
            </a:r>
          </a:p>
          <a:p>
            <a:pPr algn="ctr"/>
            <a:r>
              <a:rPr lang="pl-PL" sz="2000"/>
              <a:t>wątroby, nerek</a:t>
            </a:r>
          </a:p>
        </p:txBody>
      </p:sp>
      <p:pic>
        <p:nvPicPr>
          <p:cNvPr id="18436" name="Picture 4" descr="C:\Program Files\Common Files\Microsoft Shared\Clipart\cagcat50\HM0036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828800" cy="1651000"/>
          </a:xfrm>
          <a:prstGeom prst="rect">
            <a:avLst/>
          </a:prstGeom>
          <a:noFill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771800" y="0"/>
            <a:ext cx="5040560" cy="163121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USG (wątroba, nerki, jelito)</a:t>
            </a:r>
          </a:p>
          <a:p>
            <a:pPr algn="ctr"/>
            <a:r>
              <a:rPr lang="pl-PL" sz="2000" dirty="0" err="1" smtClean="0"/>
              <a:t>Bad.kontrastowe</a:t>
            </a:r>
            <a:r>
              <a:rPr lang="pl-PL" sz="2000" dirty="0" smtClean="0"/>
              <a:t>, izotopowe </a:t>
            </a:r>
            <a:r>
              <a:rPr lang="pl-PL" sz="2000" dirty="0"/>
              <a:t>przewodu pokarmowego</a:t>
            </a:r>
          </a:p>
          <a:p>
            <a:pPr algn="ctr"/>
            <a:r>
              <a:rPr lang="pl-PL" sz="2000" dirty="0" err="1"/>
              <a:t>Bad.izotopowe</a:t>
            </a:r>
            <a:r>
              <a:rPr lang="pl-PL" sz="2000" dirty="0"/>
              <a:t> nerek, </a:t>
            </a:r>
            <a:r>
              <a:rPr lang="pl-PL" sz="2000" dirty="0" smtClean="0"/>
              <a:t>wątroby</a:t>
            </a:r>
          </a:p>
          <a:p>
            <a:pPr algn="ctr"/>
            <a:r>
              <a:rPr lang="pl-PL" sz="2000" dirty="0" smtClean="0"/>
              <a:t>Obrazowanie naczyń żylnych (USG, </a:t>
            </a:r>
            <a:r>
              <a:rPr lang="pl-PL" sz="2000" dirty="0" err="1" smtClean="0"/>
              <a:t>angio</a:t>
            </a:r>
            <a:r>
              <a:rPr lang="pl-PL" sz="2000" dirty="0" smtClean="0"/>
              <a:t> CT)</a:t>
            </a:r>
            <a:endParaRPr lang="pl-PL" sz="2000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781800" y="2514600"/>
            <a:ext cx="2319338" cy="708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/>
              <a:t>Biopsja wątroby,</a:t>
            </a:r>
          </a:p>
          <a:p>
            <a:r>
              <a:rPr lang="pl-PL" sz="2000"/>
              <a:t>	nerki, jelita</a:t>
            </a:r>
          </a:p>
        </p:txBody>
      </p:sp>
      <p:pic>
        <p:nvPicPr>
          <p:cNvPr id="18439" name="Picture 7" descr="C:\Program Files\Common Files\Microsoft Shared\Clipart\cagcat50\HM0036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3675" y="1295400"/>
            <a:ext cx="1330325" cy="1335088"/>
          </a:xfrm>
          <a:prstGeom prst="rect">
            <a:avLst/>
          </a:prstGeom>
          <a:noFill/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19200" y="4648200"/>
            <a:ext cx="1827213" cy="4032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/>
              <a:t>Densytometria</a:t>
            </a:r>
          </a:p>
        </p:txBody>
      </p:sp>
      <p:pic>
        <p:nvPicPr>
          <p:cNvPr id="18442" name="Picture 10" descr="C:\Program Files\Common Files\Microsoft Shared\Clipart\cagcat50\PE02716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4953000"/>
            <a:ext cx="1516063" cy="1430338"/>
          </a:xfrm>
          <a:prstGeom prst="rect">
            <a:avLst/>
          </a:prstGeom>
          <a:noFill/>
        </p:spPr>
      </p:pic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572000" y="5638800"/>
            <a:ext cx="380365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/>
              <a:t>Stęż.: Fe, ferrytyny,</a:t>
            </a:r>
          </a:p>
          <a:p>
            <a:r>
              <a:rPr lang="pl-PL" sz="2000"/>
              <a:t>	wit. A, E, 25-OHD</a:t>
            </a:r>
            <a:r>
              <a:rPr lang="pl-PL" sz="2000" baseline="-25000"/>
              <a:t>3</a:t>
            </a:r>
            <a:r>
              <a:rPr lang="pl-PL" sz="2000"/>
              <a:t>, B</a:t>
            </a:r>
            <a:r>
              <a:rPr lang="pl-PL" sz="2000" baseline="-25000"/>
              <a:t>12</a:t>
            </a:r>
            <a:r>
              <a:rPr lang="pl-PL" sz="2000"/>
              <a:t>,</a:t>
            </a:r>
          </a:p>
          <a:p>
            <a:r>
              <a:rPr lang="pl-PL" sz="2000"/>
              <a:t>	czasu protrombinowego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948264" y="3645024"/>
            <a:ext cx="1182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/>
              <a:t>Glikemia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324600" y="4724400"/>
            <a:ext cx="221456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/>
              <a:t>Stan nawodnienia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483768" y="2780928"/>
            <a:ext cx="1859632" cy="724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2209800" y="4038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3733800" y="40386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5148064" y="1628800"/>
            <a:ext cx="42664" cy="1944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5867400" y="3276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6084168" y="378904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 flipV="1">
            <a:off x="5562600" y="40386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 flipV="1">
            <a:off x="5029200" y="40386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11560" y="3356992"/>
            <a:ext cx="222726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2000"/>
              <a:t>Funkcje</a:t>
            </a:r>
          </a:p>
          <a:p>
            <a:pPr algn="ctr"/>
            <a:r>
              <a:rPr lang="pl-PL" sz="2000"/>
              <a:t>psycho-społeczne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915816" y="3717032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EA4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pl-PL" dirty="0" smtClean="0"/>
              <a:t>Współpraca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-468560" y="620688"/>
          <a:ext cx="1008112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Zespół Leczenia Żywieniowego</a:t>
            </a:r>
            <a:endParaRPr lang="pl-P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Lekarze bezpośrednio odpowiedzialni za chorego leczonego żywieniowo:</a:t>
            </a:r>
          </a:p>
          <a:p>
            <a:pPr lvl="1"/>
            <a:r>
              <a:rPr lang="pl-PL" dirty="0" smtClean="0"/>
              <a:t>Chirurg</a:t>
            </a:r>
          </a:p>
          <a:p>
            <a:pPr lvl="1"/>
            <a:r>
              <a:rPr lang="pl-PL" dirty="0" smtClean="0"/>
              <a:t>Internista / pediatra</a:t>
            </a:r>
          </a:p>
          <a:p>
            <a:pPr lvl="1"/>
            <a:r>
              <a:rPr lang="pl-PL" dirty="0" smtClean="0"/>
              <a:t>Anestezjolog </a:t>
            </a:r>
          </a:p>
          <a:p>
            <a:r>
              <a:rPr lang="pl-PL" dirty="0" smtClean="0"/>
              <a:t>Pielęgniarki</a:t>
            </a:r>
          </a:p>
          <a:p>
            <a:r>
              <a:rPr lang="pl-PL" dirty="0" smtClean="0"/>
              <a:t>Farmaceuta</a:t>
            </a:r>
          </a:p>
          <a:p>
            <a:r>
              <a:rPr lang="pl-PL" dirty="0" smtClean="0"/>
              <a:t>Dietetyk</a:t>
            </a:r>
          </a:p>
          <a:p>
            <a:r>
              <a:rPr lang="pl-PL" dirty="0" smtClean="0"/>
              <a:t>Psycholog</a:t>
            </a:r>
            <a:endParaRPr lang="pl-PL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885237" cy="71913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Problemy na początku leczenia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628775"/>
            <a:ext cx="2760663" cy="1524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pl-PL"/>
              <a:t>Leczenie</a:t>
            </a:r>
          </a:p>
          <a:p>
            <a:pPr lvl="1"/>
            <a:r>
              <a:rPr lang="pl-PL"/>
              <a:t>operacyjne</a:t>
            </a:r>
          </a:p>
          <a:p>
            <a:pPr lvl="1"/>
            <a:r>
              <a:rPr lang="pl-PL"/>
              <a:t>zachowawcze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7900" y="1628775"/>
            <a:ext cx="3925888" cy="1465263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l-PL" dirty="0"/>
              <a:t>Żywienie </a:t>
            </a:r>
            <a:r>
              <a:rPr lang="pl-PL" dirty="0" smtClean="0"/>
              <a:t>pozajelitowe / drogą przewodu pokarmowego</a:t>
            </a:r>
            <a:endParaRPr lang="pl-PL" dirty="0"/>
          </a:p>
          <a:p>
            <a:pPr lvl="1"/>
            <a:r>
              <a:rPr lang="pl-PL" dirty="0"/>
              <a:t>czas rozpoczęcia</a:t>
            </a:r>
          </a:p>
          <a:p>
            <a:pPr lvl="1"/>
            <a:r>
              <a:rPr lang="pl-PL" dirty="0"/>
              <a:t>sposób prowadzenia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23850" y="3429000"/>
            <a:ext cx="41148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800"/>
              <a:t>Dokumentacja</a:t>
            </a:r>
          </a:p>
          <a:p>
            <a:pPr marL="742950" lvl="1" indent="-28575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/>
              <a:t>opisy operacji</a:t>
            </a:r>
          </a:p>
          <a:p>
            <a:pPr marL="742950" lvl="1" indent="-28575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/>
              <a:t>stosowane leki</a:t>
            </a:r>
          </a:p>
          <a:p>
            <a:pPr marL="742950" lvl="1" indent="-28575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/>
              <a:t>badania diagnostyczne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3438" y="3357563"/>
            <a:ext cx="417671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800"/>
              <a:t>Szkolenie opiekunów</a:t>
            </a:r>
          </a:p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800"/>
              <a:t>Dowóz sprzętu i leków</a:t>
            </a:r>
          </a:p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800"/>
              <a:t>Opieka ambulatoryjna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051050" y="5805488"/>
            <a:ext cx="4392613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pl-PL" sz="2800"/>
              <a:t>Problemy psychologiczne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260648"/>
            <a:ext cx="8885237" cy="668338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Leczenie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1052736"/>
            <a:ext cx="8896350" cy="5805264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Operacyjne</a:t>
            </a:r>
          </a:p>
          <a:p>
            <a:pPr lvl="1"/>
            <a:r>
              <a:rPr lang="pl-PL" sz="2400" dirty="0"/>
              <a:t>Pierwsza operacja – wada rozwojowa, martwica, perforacja </a:t>
            </a:r>
            <a:r>
              <a:rPr lang="pl-PL" sz="2400" dirty="0" smtClean="0"/>
              <a:t>jelit, nowotwory, zapalenia</a:t>
            </a:r>
            <a:endParaRPr lang="pl-PL" sz="2400" dirty="0"/>
          </a:p>
          <a:p>
            <a:pPr lvl="1"/>
            <a:r>
              <a:rPr lang="pl-PL" sz="2400" dirty="0"/>
              <a:t>Reoperacje – przetoki jelitowe, rozejście się zespolenia </a:t>
            </a:r>
            <a:r>
              <a:rPr lang="pl-PL" sz="2400" dirty="0" smtClean="0"/>
              <a:t>jelitowego, niedrożność przewodu pokarmowego</a:t>
            </a:r>
            <a:endParaRPr lang="pl-PL" sz="2400" dirty="0"/>
          </a:p>
          <a:p>
            <a:pPr lvl="1"/>
            <a:r>
              <a:rPr lang="pl-PL" sz="2400" dirty="0"/>
              <a:t>Implantacja </a:t>
            </a:r>
            <a:r>
              <a:rPr lang="pl-PL" sz="2400" dirty="0" smtClean="0"/>
              <a:t>centralnego cewnika / wyłonienie gastrostomii, </a:t>
            </a:r>
            <a:r>
              <a:rPr lang="pl-PL" sz="2400" dirty="0" err="1" smtClean="0"/>
              <a:t>jejunostomii</a:t>
            </a:r>
            <a:r>
              <a:rPr lang="pl-PL" sz="2400" dirty="0" smtClean="0"/>
              <a:t> </a:t>
            </a:r>
            <a:endParaRPr lang="pl-PL" sz="2400" dirty="0"/>
          </a:p>
          <a:p>
            <a:r>
              <a:rPr lang="pl-PL" sz="2800" dirty="0"/>
              <a:t>Zachowawcze</a:t>
            </a:r>
          </a:p>
          <a:p>
            <a:pPr lvl="1"/>
            <a:r>
              <a:rPr lang="pl-PL" sz="2400" dirty="0"/>
              <a:t>Żywienie </a:t>
            </a:r>
            <a:r>
              <a:rPr lang="pl-PL" sz="2400" dirty="0" smtClean="0"/>
              <a:t>pozajelitowe / do przewodu pokarmowego</a:t>
            </a:r>
          </a:p>
          <a:p>
            <a:pPr lvl="1"/>
            <a:r>
              <a:rPr lang="pl-PL" sz="2400" dirty="0" smtClean="0"/>
              <a:t>Założenie zgłębnika nosowo-żołądkowego / jelitowego</a:t>
            </a:r>
          </a:p>
          <a:p>
            <a:pPr lvl="1"/>
            <a:r>
              <a:rPr lang="pl-PL" sz="2400" dirty="0" smtClean="0"/>
              <a:t>Dostęp żylny obwodowy</a:t>
            </a:r>
            <a:endParaRPr lang="pl-PL" sz="2400" dirty="0"/>
          </a:p>
          <a:p>
            <a:pPr lvl="1"/>
            <a:r>
              <a:rPr lang="pl-PL" sz="2400" dirty="0"/>
              <a:t>Uzupełnianie strat płynowych</a:t>
            </a:r>
          </a:p>
          <a:p>
            <a:pPr lvl="1"/>
            <a:r>
              <a:rPr lang="pl-PL" sz="2400" dirty="0"/>
              <a:t>Antybiotykoterapia (</a:t>
            </a:r>
            <a:r>
              <a:rPr lang="pl-PL" sz="2400" dirty="0" err="1"/>
              <a:t>zakaż.uogólnione</a:t>
            </a:r>
            <a:r>
              <a:rPr lang="pl-PL" sz="2400" dirty="0"/>
              <a:t>, miejscowe)</a:t>
            </a:r>
          </a:p>
          <a:p>
            <a:pPr lvl="1"/>
            <a:r>
              <a:rPr lang="pl-PL" sz="2400" dirty="0"/>
              <a:t>Leczenie z powodu </a:t>
            </a:r>
            <a:r>
              <a:rPr lang="pl-PL" sz="2400" dirty="0" smtClean="0"/>
              <a:t>choroby podstawowej (np. przeciwnowotworowe) i schorzeń </a:t>
            </a:r>
            <a:r>
              <a:rPr lang="pl-PL" sz="2400" dirty="0"/>
              <a:t>innych </a:t>
            </a:r>
            <a:r>
              <a:rPr lang="pl-PL" sz="2400" dirty="0" smtClean="0"/>
              <a:t>układów</a:t>
            </a:r>
            <a:endParaRPr lang="pl-PL" sz="2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Leczenie żywieniowe</a:t>
            </a:r>
            <a:endParaRPr lang="pl-P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Odpowiedni czas rozpoczęcia </a:t>
            </a:r>
            <a:r>
              <a:rPr lang="pl-PL" dirty="0" smtClean="0"/>
              <a:t>!!!</a:t>
            </a:r>
          </a:p>
          <a:p>
            <a:r>
              <a:rPr lang="pl-PL" dirty="0" smtClean="0"/>
              <a:t>Odpowiedni rodzaj i sposób żywienia</a:t>
            </a:r>
            <a:endParaRPr lang="pl-PL" dirty="0"/>
          </a:p>
          <a:p>
            <a:r>
              <a:rPr lang="pl-PL" dirty="0"/>
              <a:t>Odpowiednie </a:t>
            </a:r>
            <a:r>
              <a:rPr lang="pl-PL" dirty="0" smtClean="0"/>
              <a:t>dawki i rodzaj składników odżywczych i </a:t>
            </a:r>
            <a:r>
              <a:rPr lang="pl-PL" dirty="0"/>
              <a:t>sposób ich podaży</a:t>
            </a:r>
          </a:p>
          <a:p>
            <a:r>
              <a:rPr lang="pl-PL" dirty="0"/>
              <a:t>Zapobieganie powikłaniom:</a:t>
            </a:r>
          </a:p>
          <a:p>
            <a:pPr lvl="1"/>
            <a:r>
              <a:rPr lang="pl-PL" dirty="0"/>
              <a:t>Infekcyjnym</a:t>
            </a:r>
          </a:p>
          <a:p>
            <a:pPr lvl="1"/>
            <a:r>
              <a:rPr lang="pl-PL" dirty="0"/>
              <a:t>Metabolicznym</a:t>
            </a:r>
          </a:p>
          <a:p>
            <a:pPr lvl="1"/>
            <a:r>
              <a:rPr lang="pl-PL" dirty="0"/>
              <a:t>Zakrzepowym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260648"/>
            <a:ext cx="8885237" cy="668338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Dokumentacja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47650" y="1052736"/>
            <a:ext cx="8896350" cy="55433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l-PL" dirty="0" smtClean="0"/>
              <a:t>Kwalifikacja do leczenia żywieniowego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Ocena stanu odżywienia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Opisy </a:t>
            </a:r>
            <a:r>
              <a:rPr lang="pl-PL" dirty="0"/>
              <a:t>operacyjne</a:t>
            </a:r>
          </a:p>
          <a:p>
            <a:pPr lvl="1">
              <a:lnSpc>
                <a:spcPct val="90000"/>
              </a:lnSpc>
            </a:pPr>
            <a:r>
              <a:rPr lang="pl-PL" dirty="0"/>
              <a:t>Przyczyny operacji</a:t>
            </a:r>
          </a:p>
          <a:p>
            <a:pPr lvl="1">
              <a:lnSpc>
                <a:spcPct val="90000"/>
              </a:lnSpc>
            </a:pPr>
            <a:r>
              <a:rPr lang="pl-PL" dirty="0"/>
              <a:t>Rozległość resekcji (ile cm jelita usunięto lub ile cm pozostało, </a:t>
            </a:r>
            <a:r>
              <a:rPr lang="pl-PL" dirty="0" err="1"/>
              <a:t>zast.krętniczo-kątnicza</a:t>
            </a:r>
            <a:r>
              <a:rPr lang="pl-PL" dirty="0"/>
              <a:t>)</a:t>
            </a:r>
          </a:p>
          <a:p>
            <a:pPr lvl="1">
              <a:lnSpc>
                <a:spcPct val="90000"/>
              </a:lnSpc>
            </a:pPr>
            <a:r>
              <a:rPr lang="pl-PL" dirty="0"/>
              <a:t>Stan pozostawionych jelit</a:t>
            </a:r>
          </a:p>
          <a:p>
            <a:pPr>
              <a:lnSpc>
                <a:spcPct val="90000"/>
              </a:lnSpc>
            </a:pPr>
            <a:r>
              <a:rPr lang="pl-PL" dirty="0"/>
              <a:t>Stosowane leki / sposoby leczenia, ich tolerancja – czas ich prowadzenia</a:t>
            </a:r>
          </a:p>
          <a:p>
            <a:pPr>
              <a:lnSpc>
                <a:spcPct val="90000"/>
              </a:lnSpc>
            </a:pPr>
            <a:r>
              <a:rPr lang="pl-PL" dirty="0"/>
              <a:t>Opisy przeprowadzonych badań diagnostycznych</a:t>
            </a:r>
          </a:p>
          <a:p>
            <a:pPr lvl="1">
              <a:lnSpc>
                <a:spcPct val="90000"/>
              </a:lnSpc>
            </a:pPr>
            <a:r>
              <a:rPr lang="pl-PL" dirty="0" err="1"/>
              <a:t>Rtg</a:t>
            </a:r>
            <a:r>
              <a:rPr lang="pl-PL" dirty="0"/>
              <a:t>, CT, MRI</a:t>
            </a:r>
          </a:p>
          <a:p>
            <a:pPr lvl="1">
              <a:lnSpc>
                <a:spcPct val="90000"/>
              </a:lnSpc>
            </a:pPr>
            <a:r>
              <a:rPr lang="pl-PL" dirty="0"/>
              <a:t>Scyntygrafia</a:t>
            </a:r>
          </a:p>
          <a:p>
            <a:pPr lvl="1">
              <a:lnSpc>
                <a:spcPct val="90000"/>
              </a:lnSpc>
            </a:pPr>
            <a:r>
              <a:rPr lang="pl-PL" dirty="0"/>
              <a:t>Histopatologia </a:t>
            </a:r>
          </a:p>
          <a:p>
            <a:pPr>
              <a:lnSpc>
                <a:spcPct val="90000"/>
              </a:lnSpc>
            </a:pPr>
            <a:endParaRPr lang="pl-PL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379</Words>
  <Application>Microsoft Office PowerPoint</Application>
  <PresentationFormat>Pokaz na ekranie (4:3)</PresentationFormat>
  <Paragraphs>130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Wskazania i zasady stosowania leczenia żywieniowego</vt:lpstr>
      <vt:lpstr>Zasady leczenia żywieniowego</vt:lpstr>
      <vt:lpstr>Slajd 3</vt:lpstr>
      <vt:lpstr>Współpraca</vt:lpstr>
      <vt:lpstr>Zespół Leczenia Żywieniowego</vt:lpstr>
      <vt:lpstr>Problemy na początku leczenia</vt:lpstr>
      <vt:lpstr>Leczenie</vt:lpstr>
      <vt:lpstr>Leczenie żywieniowe</vt:lpstr>
      <vt:lpstr>Dokumentacja</vt:lpstr>
      <vt:lpstr>Slajd 10</vt:lpstr>
      <vt:lpstr>Problemy psychologiczne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Wskazania i zasady stosowania leczenia żywieniowego</dc:title>
  <dc:creator>Toshiba</dc:creator>
  <cp:lastModifiedBy>Toshiba</cp:lastModifiedBy>
  <cp:revision>16</cp:revision>
  <dcterms:created xsi:type="dcterms:W3CDTF">2011-06-13T07:16:52Z</dcterms:created>
  <dcterms:modified xsi:type="dcterms:W3CDTF">2011-10-05T21:07:04Z</dcterms:modified>
</cp:coreProperties>
</file>